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02" r:id="rId3"/>
    <p:sldMasterId id="2147483803" r:id="rId4"/>
    <p:sldMasterId id="2147483804" r:id="rId5"/>
    <p:sldMasterId id="214748380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Rubik Light"/>
      <p:regular r:id="rId29"/>
      <p:bold r:id="rId30"/>
      <p:italic r:id="rId31"/>
      <p:boldItalic r:id="rId32"/>
    </p:embeddedFont>
    <p:embeddedFont>
      <p:font typeface="Rubik Mono One"/>
      <p:regular r:id="rId33"/>
    </p:embeddedFont>
    <p:embeddedFont>
      <p:font typeface="Secular One"/>
      <p:regular r:id="rId34"/>
    </p:embeddedFont>
    <p:embeddedFont>
      <p:font typeface="Bowlby One"/>
      <p:regular r:id="rId35"/>
    </p:embeddedFont>
    <p:embeddedFont>
      <p:font typeface="Work Sans ExtraBold"/>
      <p:bold r:id="rId36"/>
      <p:boldItalic r:id="rId37"/>
    </p:embeddedFont>
    <p:embeddedFont>
      <p:font typeface="Work Sans"/>
      <p:regular r:id="rId38"/>
      <p:bold r:id="rId39"/>
      <p:italic r:id="rId40"/>
      <p:boldItalic r:id="rId41"/>
    </p:embeddedFont>
    <p:embeddedFont>
      <p:font typeface="Work Sans Light"/>
      <p:regular r:id="rId42"/>
      <p:bold r:id="rId43"/>
      <p:italic r:id="rId44"/>
      <p:boldItalic r:id="rId45"/>
    </p:embeddedFont>
    <p:embeddedFont>
      <p:font typeface="Roboto"/>
      <p:regular r:id="rId46"/>
      <p:bold r:id="rId47"/>
      <p:italic r:id="rId48"/>
      <p:boldItalic r:id="rId49"/>
    </p:embeddedFont>
    <p:embeddedFont>
      <p:font typeface="Gelasio"/>
      <p:regular r:id="rId50"/>
      <p:bold r:id="rId51"/>
      <p:italic r:id="rId52"/>
      <p:boldItalic r:id="rId53"/>
    </p:embeddedFont>
    <p:embeddedFont>
      <p:font typeface="Work Sans Medium"/>
      <p:regular r:id="rId54"/>
      <p:bold r:id="rId55"/>
      <p:italic r:id="rId56"/>
      <p:boldItalic r:id="rId57"/>
    </p:embeddedFont>
    <p:embeddedFont>
      <p:font typeface="Rubik"/>
      <p:regular r:id="rId58"/>
      <p:bold r:id="rId59"/>
      <p:italic r:id="rId60"/>
      <p:boldItalic r:id="rId61"/>
    </p:embeddedFont>
    <p:embeddedFont>
      <p:font typeface="Helvetica Neue Light"/>
      <p:regular r:id="rId62"/>
      <p:bold r:id="rId63"/>
      <p:italic r:id="rId64"/>
      <p:boldItalic r:id="rId65"/>
    </p:embeddedFont>
    <p:embeddedFont>
      <p:font typeface="Chivo"/>
      <p:regular r:id="rId66"/>
      <p:bold r:id="rId67"/>
      <p:italic r:id="rId68"/>
      <p:boldItalic r:id="rId69"/>
    </p:embeddedFont>
    <p:embeddedFont>
      <p:font typeface="Sorts Mill Goudy"/>
      <p:regular r:id="rId70"/>
      <p:italic r:id="rId71"/>
    </p:embeddedFont>
    <p:embeddedFont>
      <p:font typeface="Merriweather"/>
      <p:regular r:id="rId72"/>
      <p:bold r:id="rId73"/>
      <p:italic r:id="rId74"/>
      <p:boldItalic r:id="rId75"/>
    </p:embeddedFont>
    <p:embeddedFont>
      <p:font typeface="Open Sans"/>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WorkSans-italic.fntdata"/><Relationship Id="rId42" Type="http://schemas.openxmlformats.org/officeDocument/2006/relationships/font" Target="fonts/WorkSansLight-regular.fntdata"/><Relationship Id="rId41" Type="http://schemas.openxmlformats.org/officeDocument/2006/relationships/font" Target="fonts/WorkSans-boldItalic.fntdata"/><Relationship Id="rId44" Type="http://schemas.openxmlformats.org/officeDocument/2006/relationships/font" Target="fonts/WorkSansLight-italic.fntdata"/><Relationship Id="rId43" Type="http://schemas.openxmlformats.org/officeDocument/2006/relationships/font" Target="fonts/WorkSansLight-bold.fntdata"/><Relationship Id="rId46" Type="http://schemas.openxmlformats.org/officeDocument/2006/relationships/font" Target="fonts/Roboto-regular.fntdata"/><Relationship Id="rId45" Type="http://schemas.openxmlformats.org/officeDocument/2006/relationships/font" Target="fonts/WorkSansLight-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Merriweather-bold.fntdata"/><Relationship Id="rId72" Type="http://schemas.openxmlformats.org/officeDocument/2006/relationships/font" Target="fonts/Merriweather-regular.fntdata"/><Relationship Id="rId31" Type="http://schemas.openxmlformats.org/officeDocument/2006/relationships/font" Target="fonts/RubikLight-italic.fntdata"/><Relationship Id="rId75" Type="http://schemas.openxmlformats.org/officeDocument/2006/relationships/font" Target="fonts/Merriweather-boldItalic.fntdata"/><Relationship Id="rId30" Type="http://schemas.openxmlformats.org/officeDocument/2006/relationships/font" Target="fonts/RubikLight-bold.fntdata"/><Relationship Id="rId74" Type="http://schemas.openxmlformats.org/officeDocument/2006/relationships/font" Target="fonts/Merriweather-italic.fntdata"/><Relationship Id="rId33" Type="http://schemas.openxmlformats.org/officeDocument/2006/relationships/font" Target="fonts/RubikMonoOne-regular.fntdata"/><Relationship Id="rId77" Type="http://schemas.openxmlformats.org/officeDocument/2006/relationships/font" Target="fonts/OpenSans-bold.fntdata"/><Relationship Id="rId32" Type="http://schemas.openxmlformats.org/officeDocument/2006/relationships/font" Target="fonts/RubikLight-boldItalic.fntdata"/><Relationship Id="rId76" Type="http://schemas.openxmlformats.org/officeDocument/2006/relationships/font" Target="fonts/OpenSans-regular.fntdata"/><Relationship Id="rId35" Type="http://schemas.openxmlformats.org/officeDocument/2006/relationships/font" Target="fonts/BowlbyOne-regular.fntdata"/><Relationship Id="rId79" Type="http://schemas.openxmlformats.org/officeDocument/2006/relationships/font" Target="fonts/OpenSans-boldItalic.fntdata"/><Relationship Id="rId34" Type="http://schemas.openxmlformats.org/officeDocument/2006/relationships/font" Target="fonts/SecularOne-regular.fntdata"/><Relationship Id="rId78" Type="http://schemas.openxmlformats.org/officeDocument/2006/relationships/font" Target="fonts/OpenSans-italic.fntdata"/><Relationship Id="rId71" Type="http://schemas.openxmlformats.org/officeDocument/2006/relationships/font" Target="fonts/SortsMillGoudy-italic.fntdata"/><Relationship Id="rId70" Type="http://schemas.openxmlformats.org/officeDocument/2006/relationships/font" Target="fonts/SortsMillGoudy-regular.fntdata"/><Relationship Id="rId37" Type="http://schemas.openxmlformats.org/officeDocument/2006/relationships/font" Target="fonts/WorkSansExtraBold-boldItalic.fntdata"/><Relationship Id="rId36" Type="http://schemas.openxmlformats.org/officeDocument/2006/relationships/font" Target="fonts/WorkSansExtraBold-bold.fntdata"/><Relationship Id="rId39" Type="http://schemas.openxmlformats.org/officeDocument/2006/relationships/font" Target="fonts/WorkSans-bold.fntdata"/><Relationship Id="rId38" Type="http://schemas.openxmlformats.org/officeDocument/2006/relationships/font" Target="fonts/WorkSans-regular.fntdata"/><Relationship Id="rId62" Type="http://schemas.openxmlformats.org/officeDocument/2006/relationships/font" Target="fonts/HelveticaNeueLight-regular.fntdata"/><Relationship Id="rId61" Type="http://schemas.openxmlformats.org/officeDocument/2006/relationships/font" Target="fonts/Rubik-boldItalic.fntdata"/><Relationship Id="rId20" Type="http://schemas.openxmlformats.org/officeDocument/2006/relationships/slide" Target="slides/slide13.xml"/><Relationship Id="rId64" Type="http://schemas.openxmlformats.org/officeDocument/2006/relationships/font" Target="fonts/HelveticaNeueLight-italic.fntdata"/><Relationship Id="rId63" Type="http://schemas.openxmlformats.org/officeDocument/2006/relationships/font" Target="fonts/HelveticaNeueLight-bold.fntdata"/><Relationship Id="rId22" Type="http://schemas.openxmlformats.org/officeDocument/2006/relationships/slide" Target="slides/slide15.xml"/><Relationship Id="rId66" Type="http://schemas.openxmlformats.org/officeDocument/2006/relationships/font" Target="fonts/Chivo-regular.fntdata"/><Relationship Id="rId21" Type="http://schemas.openxmlformats.org/officeDocument/2006/relationships/slide" Target="slides/slide14.xml"/><Relationship Id="rId65" Type="http://schemas.openxmlformats.org/officeDocument/2006/relationships/font" Target="fonts/HelveticaNeueLight-boldItalic.fntdata"/><Relationship Id="rId24" Type="http://schemas.openxmlformats.org/officeDocument/2006/relationships/slide" Target="slides/slide17.xml"/><Relationship Id="rId68" Type="http://schemas.openxmlformats.org/officeDocument/2006/relationships/font" Target="fonts/Chivo-italic.fntdata"/><Relationship Id="rId23" Type="http://schemas.openxmlformats.org/officeDocument/2006/relationships/slide" Target="slides/slide16.xml"/><Relationship Id="rId67" Type="http://schemas.openxmlformats.org/officeDocument/2006/relationships/font" Target="fonts/Chivo-bold.fntdata"/><Relationship Id="rId60" Type="http://schemas.openxmlformats.org/officeDocument/2006/relationships/font" Target="fonts/Rubik-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Chivo-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font" Target="fonts/RubikLight-regular.fntdata"/><Relationship Id="rId51" Type="http://schemas.openxmlformats.org/officeDocument/2006/relationships/font" Target="fonts/Gelasio-bold.fntdata"/><Relationship Id="rId50" Type="http://schemas.openxmlformats.org/officeDocument/2006/relationships/font" Target="fonts/Gelasio-regular.fntdata"/><Relationship Id="rId53" Type="http://schemas.openxmlformats.org/officeDocument/2006/relationships/font" Target="fonts/Gelasio-boldItalic.fntdata"/><Relationship Id="rId52" Type="http://schemas.openxmlformats.org/officeDocument/2006/relationships/font" Target="fonts/Gelasio-italic.fntdata"/><Relationship Id="rId11" Type="http://schemas.openxmlformats.org/officeDocument/2006/relationships/slide" Target="slides/slide4.xml"/><Relationship Id="rId55" Type="http://schemas.openxmlformats.org/officeDocument/2006/relationships/font" Target="fonts/WorkSansMedium-bold.fntdata"/><Relationship Id="rId10" Type="http://schemas.openxmlformats.org/officeDocument/2006/relationships/slide" Target="slides/slide3.xml"/><Relationship Id="rId54" Type="http://schemas.openxmlformats.org/officeDocument/2006/relationships/font" Target="fonts/WorkSansMedium-regular.fntdata"/><Relationship Id="rId13" Type="http://schemas.openxmlformats.org/officeDocument/2006/relationships/slide" Target="slides/slide6.xml"/><Relationship Id="rId57" Type="http://schemas.openxmlformats.org/officeDocument/2006/relationships/font" Target="fonts/WorkSansMedium-boldItalic.fntdata"/><Relationship Id="rId12" Type="http://schemas.openxmlformats.org/officeDocument/2006/relationships/slide" Target="slides/slide5.xml"/><Relationship Id="rId56" Type="http://schemas.openxmlformats.org/officeDocument/2006/relationships/font" Target="fonts/WorkSansMedium-italic.fntdata"/><Relationship Id="rId15" Type="http://schemas.openxmlformats.org/officeDocument/2006/relationships/slide" Target="slides/slide8.xml"/><Relationship Id="rId59" Type="http://schemas.openxmlformats.org/officeDocument/2006/relationships/font" Target="fonts/Rubik-bold.fntdata"/><Relationship Id="rId14" Type="http://schemas.openxmlformats.org/officeDocument/2006/relationships/slide" Target="slides/slide7.xml"/><Relationship Id="rId58" Type="http://schemas.openxmlformats.org/officeDocument/2006/relationships/font" Target="fonts/Rubik-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e9c99f1d21_0_3262: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e9c99f1d21_0_3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e81bb27576_3_39: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6" name="Google Shape;1566;ge81bb27576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e81bb27576_3_57: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5" name="Google Shape;1585;ge81bb27576_3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e81bb27576_3_83: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e81bb27576_3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ge81bb27576_3_104: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4" name="Google Shape;1634;ge81bb27576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ge81bb27576_3_12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1" name="Google Shape;1651;ge81bb27576_3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ge81bb27576_3_148: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0" name="Google Shape;1680;ge81bb27576_3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ge76154342b_0_1: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2" name="Google Shape;1702;ge76154342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e6c7ec9c7b_0_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7" name="Google Shape;1707;ge6c7ec9c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ge9c99f1d21_0_3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2" name="Google Shape;1722;ge9c99f1d21_0_3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e9c99f1d21_0_1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1" name="Google Shape;1741;ge9c99f1d21_0_1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f8d3206ad4_1_1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1" name="Google Shape;1241;gf8d3206ad4_1_16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e9c99f1d21_0_28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7" name="Google Shape;1767;ge9c99f1d21_0_28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We need to cross reference which slides speaks to each of these 3, easy to follow</a:t>
            </a:r>
            <a:br>
              <a:rPr lang="en">
                <a:solidFill>
                  <a:schemeClr val="dk1"/>
                </a:solidFill>
              </a:rPr>
            </a:br>
            <a:r>
              <a:rPr lang="en">
                <a:solidFill>
                  <a:schemeClr val="dk1"/>
                </a:solidFill>
              </a:rPr>
              <a:t>Where do we show pay in 4 with widgets and product detail page buy on page or referral</a:t>
            </a:r>
            <a:br>
              <a:rPr lang="en">
                <a:solidFill>
                  <a:schemeClr val="dk1"/>
                </a:solidFill>
              </a:rPr>
            </a:br>
            <a:r>
              <a:rPr lang="en">
                <a:solidFill>
                  <a:schemeClr val="dk1"/>
                </a:solidFill>
              </a:rPr>
              <a:t>Where do we show pay in n as well</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e7f6a6c7e1_2_275: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2" name="Google Shape;1812;ge7f6a6c7e1_2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e7f6a6c7e1_0_491: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e7f6a6c7e1_0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e9c99f1d21_0_3372: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e9c99f1d21_0_3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f8d3206ad4_1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6" name="Google Shape;1496;gf8d3206ad4_1_6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LD: we need to spell out the actual 12 countries so put name of country in small text next to flag and show when we add 2021 we get to 25 or whatever number is</a:t>
            </a:r>
            <a:br>
              <a:rPr lang="en"/>
            </a:br>
            <a:br>
              <a:rPr lang="en"/>
            </a:br>
            <a:r>
              <a:rPr lang="en"/>
              <a:t>Also we need to be clear on what we say here. Integrate once into API and instantly ofer in all markets</a:t>
            </a:r>
            <a:br>
              <a:rPr lang="en"/>
            </a:br>
            <a:r>
              <a:rPr lang="en"/>
              <a:t>Where do we talk about the fact we go into any market (and will go into others for you) get the licences, treasury, finance, risk and solve this for you</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e81bb27576_3_0: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e81bb27576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f8d3206ad4_1_685: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0" name="Google Shape;1520;gf8d3206ad4_1_6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ge81bb27576_3_5: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0" name="Google Shape;1530;ge81bb27576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e81bb27576_3_21: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7" name="Google Shape;1547;ge81bb27576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jpg"/><Relationship Id="rId3" Type="http://schemas.openxmlformats.org/officeDocument/2006/relationships/image" Target="../media/image3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jpg"/><Relationship Id="rId3" Type="http://schemas.openxmlformats.org/officeDocument/2006/relationships/image" Target="../media/image3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jpg"/><Relationship Id="rId3" Type="http://schemas.openxmlformats.org/officeDocument/2006/relationships/image" Target="../media/image3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jp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6.jpg"/><Relationship Id="rId3" Type="http://schemas.openxmlformats.org/officeDocument/2006/relationships/image" Target="../media/image33.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6.jp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jpg"/><Relationship Id="rId3" Type="http://schemas.openxmlformats.org/officeDocument/2006/relationships/image" Target="../media/image3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 Id="rId3" Type="http://schemas.openxmlformats.org/officeDocument/2006/relationships/image" Target="../media/image3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 Id="rId3" Type="http://schemas.openxmlformats.org/officeDocument/2006/relationships/image" Target="../media/image32.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 Id="rId3" Type="http://schemas.openxmlformats.org/officeDocument/2006/relationships/image" Target="../media/image3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1.jp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jp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2.jp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2.jp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2.jpg"/><Relationship Id="rId3" Type="http://schemas.openxmlformats.org/officeDocument/2006/relationships/image" Target="../media/image3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3.jp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0.jp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0.jp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jp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jp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4.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4.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jpg"/><Relationship Id="rId3"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jpg"/><Relationship Id="rId3"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 Id="rId3"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jpg"/><Relationship Id="rId3"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 Id="rId3"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 Id="rId3"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jpg"/><Relationship Id="rId3" Type="http://schemas.openxmlformats.org/officeDocument/2006/relationships/image" Target="../media/image2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jpg"/><Relationship Id="rId3"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3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3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 Id="rId3" Type="http://schemas.openxmlformats.org/officeDocument/2006/relationships/image" Target="../media/image3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 Id="rId3" Type="http://schemas.openxmlformats.org/officeDocument/2006/relationships/image" Target="../media/image3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 Id="rId3" Type="http://schemas.openxmlformats.org/officeDocument/2006/relationships/image" Target="../media/image3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3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jpg"/><Relationship Id="rId3" Type="http://schemas.openxmlformats.org/officeDocument/2006/relationships/image" Target="../media/image3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 Id="rId3" Type="http://schemas.openxmlformats.org/officeDocument/2006/relationships/image" Target="../media/image3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jpg"/><Relationship Id="rId3" Type="http://schemas.openxmlformats.org/officeDocument/2006/relationships/image" Target="../media/image3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 Id="rId3" Type="http://schemas.openxmlformats.org/officeDocument/2006/relationships/image" Target="../media/image3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 Id="rId3" Type="http://schemas.openxmlformats.org/officeDocument/2006/relationships/image" Target="../media/image3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 Id="rId3" Type="http://schemas.openxmlformats.org/officeDocument/2006/relationships/image" Target="../media/image3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 Id="rId3" Type="http://schemas.openxmlformats.org/officeDocument/2006/relationships/image" Target="../media/image3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jpg"/><Relationship Id="rId3" Type="http://schemas.openxmlformats.org/officeDocument/2006/relationships/image" Target="../media/image3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jpg"/><Relationship Id="rId3" Type="http://schemas.openxmlformats.org/officeDocument/2006/relationships/image" Target="../media/image3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23424" r="23424" t="0"/>
          <a:stretch/>
        </p:blipFill>
        <p:spPr>
          <a:xfrm>
            <a:off x="3116250" y="-225"/>
            <a:ext cx="4163400" cy="5062098"/>
          </a:xfrm>
          <a:prstGeom prst="rect">
            <a:avLst/>
          </a:prstGeom>
          <a:noFill/>
          <a:ln>
            <a:noFill/>
          </a:ln>
        </p:spPr>
      </p:pic>
      <p:sp>
        <p:nvSpPr>
          <p:cNvPr id="11" name="Google Shape;11;p2"/>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12" name="Google Shape;12;p2"/>
          <p:cNvSpPr txBox="1"/>
          <p:nvPr>
            <p:ph type="title"/>
          </p:nvPr>
        </p:nvSpPr>
        <p:spPr>
          <a:xfrm>
            <a:off x="6883675" y="2167800"/>
            <a:ext cx="2147700" cy="521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A8FFF"/>
              </a:buClr>
              <a:buSzPts val="2000"/>
              <a:buNone/>
              <a:defRPr sz="2000">
                <a:solidFill>
                  <a:srgbClr val="AA8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 name="Google Shape;13;p2"/>
          <p:cNvSpPr txBox="1"/>
          <p:nvPr>
            <p:ph idx="1" type="body"/>
          </p:nvPr>
        </p:nvSpPr>
        <p:spPr>
          <a:xfrm>
            <a:off x="6883675" y="2475200"/>
            <a:ext cx="2147700" cy="7323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rgbClr val="AA8FFF"/>
              </a:buClr>
              <a:buSzPts val="1000"/>
              <a:buChar char="・"/>
              <a:defRPr sz="1000">
                <a:solidFill>
                  <a:srgbClr val="AA8FFF"/>
                </a:solidFill>
              </a:defRPr>
            </a:lvl1pPr>
            <a:lvl2pPr indent="-292100" lvl="1" marL="914400">
              <a:spcBef>
                <a:spcPts val="0"/>
              </a:spcBef>
              <a:spcAft>
                <a:spcPts val="0"/>
              </a:spcAft>
              <a:buClr>
                <a:srgbClr val="AA8FFF"/>
              </a:buClr>
              <a:buSzPts val="1000"/>
              <a:buChar char="・"/>
              <a:defRPr>
                <a:solidFill>
                  <a:srgbClr val="AA8FFF"/>
                </a:solidFill>
              </a:defRPr>
            </a:lvl2pPr>
            <a:lvl3pPr indent="-292100" lvl="2" marL="1371600">
              <a:spcBef>
                <a:spcPts val="0"/>
              </a:spcBef>
              <a:spcAft>
                <a:spcPts val="0"/>
              </a:spcAft>
              <a:buClr>
                <a:srgbClr val="AA8FFF"/>
              </a:buClr>
              <a:buSzPts val="1000"/>
              <a:buChar char="・"/>
              <a:defRPr>
                <a:solidFill>
                  <a:srgbClr val="AA8FFF"/>
                </a:solidFill>
              </a:defRPr>
            </a:lvl3pPr>
            <a:lvl4pPr indent="-292100" lvl="3" marL="1828800">
              <a:spcBef>
                <a:spcPts val="0"/>
              </a:spcBef>
              <a:spcAft>
                <a:spcPts val="0"/>
              </a:spcAft>
              <a:buClr>
                <a:srgbClr val="AA8FFF"/>
              </a:buClr>
              <a:buSzPts val="1000"/>
              <a:buChar char="・"/>
              <a:defRPr>
                <a:solidFill>
                  <a:srgbClr val="AA8FFF"/>
                </a:solidFill>
              </a:defRPr>
            </a:lvl4pPr>
            <a:lvl5pPr indent="-292100" lvl="4" marL="2286000">
              <a:spcBef>
                <a:spcPts val="0"/>
              </a:spcBef>
              <a:spcAft>
                <a:spcPts val="0"/>
              </a:spcAft>
              <a:buClr>
                <a:srgbClr val="AA8FFF"/>
              </a:buClr>
              <a:buSzPts val="1000"/>
              <a:buChar char="・"/>
              <a:defRPr>
                <a:solidFill>
                  <a:srgbClr val="AA8FFF"/>
                </a:solidFill>
              </a:defRPr>
            </a:lvl5pPr>
            <a:lvl6pPr indent="-292100" lvl="5" marL="2743200">
              <a:spcBef>
                <a:spcPts val="0"/>
              </a:spcBef>
              <a:spcAft>
                <a:spcPts val="0"/>
              </a:spcAft>
              <a:buClr>
                <a:srgbClr val="AA8FFF"/>
              </a:buClr>
              <a:buSzPts val="1000"/>
              <a:buChar char="・"/>
              <a:defRPr>
                <a:solidFill>
                  <a:srgbClr val="AA8FFF"/>
                </a:solidFill>
              </a:defRPr>
            </a:lvl6pPr>
            <a:lvl7pPr indent="-292100" lvl="6" marL="3200400">
              <a:spcBef>
                <a:spcPts val="0"/>
              </a:spcBef>
              <a:spcAft>
                <a:spcPts val="0"/>
              </a:spcAft>
              <a:buClr>
                <a:srgbClr val="AA8FFF"/>
              </a:buClr>
              <a:buSzPts val="1000"/>
              <a:buChar char="・"/>
              <a:defRPr>
                <a:solidFill>
                  <a:srgbClr val="AA8FFF"/>
                </a:solidFill>
              </a:defRPr>
            </a:lvl7pPr>
            <a:lvl8pPr indent="-292100" lvl="7" marL="3657600">
              <a:spcBef>
                <a:spcPts val="0"/>
              </a:spcBef>
              <a:spcAft>
                <a:spcPts val="0"/>
              </a:spcAft>
              <a:buClr>
                <a:srgbClr val="AA8FFF"/>
              </a:buClr>
              <a:buSzPts val="1000"/>
              <a:buChar char="・"/>
              <a:defRPr>
                <a:solidFill>
                  <a:srgbClr val="AA8FFF"/>
                </a:solidFill>
              </a:defRPr>
            </a:lvl8pPr>
            <a:lvl9pPr indent="-292100" lvl="8" marL="4114800">
              <a:spcBef>
                <a:spcPts val="0"/>
              </a:spcBef>
              <a:spcAft>
                <a:spcPts val="0"/>
              </a:spcAft>
              <a:buClr>
                <a:srgbClr val="AA8FFF"/>
              </a:buClr>
              <a:buSzPts val="1000"/>
              <a:buChar char="・"/>
              <a:defRPr>
                <a:solidFill>
                  <a:srgbClr val="AA8FFF"/>
                </a:solidFill>
              </a:defRPr>
            </a:lvl9pPr>
          </a:lstStyle>
          <a:p/>
        </p:txBody>
      </p:sp>
      <p:sp>
        <p:nvSpPr>
          <p:cNvPr id="14" name="Google Shape;14;p2"/>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pic>
        <p:nvPicPr>
          <p:cNvPr id="15" name="Google Shape;15;p2"/>
          <p:cNvPicPr preferRelativeResize="0"/>
          <p:nvPr/>
        </p:nvPicPr>
        <p:blipFill rotWithShape="1">
          <a:blip r:embed="rId3">
            <a:alphaModFix/>
          </a:blip>
          <a:srcRect b="0" l="0" r="50949" t="0"/>
          <a:stretch/>
        </p:blipFill>
        <p:spPr>
          <a:xfrm>
            <a:off x="439875" y="2072750"/>
            <a:ext cx="1053450" cy="786501"/>
          </a:xfrm>
          <a:prstGeom prst="rect">
            <a:avLst/>
          </a:prstGeom>
          <a:noFill/>
          <a:ln>
            <a:noFill/>
          </a:ln>
        </p:spPr>
      </p:pic>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Option 1 - small">
  <p:cSld name="SECTION_HEADER_1_1">
    <p:spTree>
      <p:nvGrpSpPr>
        <p:cNvPr id="69" name="Shape 69"/>
        <p:cNvGrpSpPr/>
        <p:nvPr/>
      </p:nvGrpSpPr>
      <p:grpSpPr>
        <a:xfrm>
          <a:off x="0" y="0"/>
          <a:ext cx="0" cy="0"/>
          <a:chOff x="0" y="0"/>
          <a:chExt cx="0" cy="0"/>
        </a:xfrm>
      </p:grpSpPr>
      <p:pic>
        <p:nvPicPr>
          <p:cNvPr id="70" name="Google Shape;70;p11"/>
          <p:cNvPicPr preferRelativeResize="0"/>
          <p:nvPr/>
        </p:nvPicPr>
        <p:blipFill rotWithShape="1">
          <a:blip r:embed="rId2">
            <a:alphaModFix/>
          </a:blip>
          <a:srcRect b="2260" l="13857" r="23634" t="11129"/>
          <a:stretch/>
        </p:blipFill>
        <p:spPr>
          <a:xfrm>
            <a:off x="2303700" y="0"/>
            <a:ext cx="5569101" cy="5143501"/>
          </a:xfrm>
          <a:prstGeom prst="rect">
            <a:avLst/>
          </a:prstGeom>
          <a:noFill/>
          <a:ln>
            <a:noFill/>
          </a:ln>
        </p:spPr>
      </p:pic>
      <p:sp>
        <p:nvSpPr>
          <p:cNvPr id="71" name="Google Shape;71;p11"/>
          <p:cNvSpPr/>
          <p:nvPr/>
        </p:nvSpPr>
        <p:spPr>
          <a:xfrm flipH="1">
            <a:off x="6732600" y="300"/>
            <a:ext cx="1869300" cy="5143500"/>
          </a:xfrm>
          <a:prstGeom prst="parallelogram">
            <a:avLst>
              <a:gd fmla="val 3392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a:off x="0" y="0"/>
            <a:ext cx="3109375" cy="5143659"/>
          </a:xfrm>
          <a:custGeom>
            <a:rect b="b" l="l" r="r" t="t"/>
            <a:pathLst>
              <a:path extrusionOk="0" h="206200" w="124375">
                <a:moveTo>
                  <a:pt x="99009" y="0"/>
                </a:moveTo>
                <a:lnTo>
                  <a:pt x="0" y="0"/>
                </a:lnTo>
                <a:lnTo>
                  <a:pt x="0" y="206200"/>
                </a:lnTo>
                <a:lnTo>
                  <a:pt x="124375" y="206200"/>
                </a:lnTo>
                <a:close/>
              </a:path>
            </a:pathLst>
          </a:custGeom>
          <a:solidFill>
            <a:schemeClr val="lt1"/>
          </a:solidFill>
          <a:ln>
            <a:noFill/>
          </a:ln>
        </p:spPr>
      </p:sp>
      <p:sp>
        <p:nvSpPr>
          <p:cNvPr id="73" name="Google Shape;73;p11"/>
          <p:cNvSpPr txBox="1"/>
          <p:nvPr>
            <p:ph type="title"/>
          </p:nvPr>
        </p:nvSpPr>
        <p:spPr>
          <a:xfrm>
            <a:off x="457200" y="1924450"/>
            <a:ext cx="1977000" cy="23523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4" name="Google Shape;74;p11"/>
          <p:cNvSpPr txBox="1"/>
          <p:nvPr>
            <p:ph idx="1" type="subTitle"/>
          </p:nvPr>
        </p:nvSpPr>
        <p:spPr>
          <a:xfrm>
            <a:off x="457200" y="1524000"/>
            <a:ext cx="1782900" cy="5346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Font typeface="Secular One"/>
              <a:buNone/>
              <a:defRPr b="1" sz="2200">
                <a:latin typeface="Secular One"/>
                <a:ea typeface="Secular One"/>
                <a:cs typeface="Secular One"/>
                <a:sym typeface="Secular One"/>
              </a:defRPr>
            </a:lvl1pPr>
            <a:lvl2pPr lvl="1" rtl="0">
              <a:spcBef>
                <a:spcPts val="0"/>
              </a:spcBef>
              <a:spcAft>
                <a:spcPts val="0"/>
              </a:spcAft>
              <a:buSzPts val="2200"/>
              <a:buFont typeface="Secular One"/>
              <a:buNone/>
              <a:defRPr b="1" sz="2200">
                <a:latin typeface="Secular One"/>
                <a:ea typeface="Secular One"/>
                <a:cs typeface="Secular One"/>
                <a:sym typeface="Secular One"/>
              </a:defRPr>
            </a:lvl2pPr>
            <a:lvl3pPr lvl="2" rtl="0">
              <a:spcBef>
                <a:spcPts val="0"/>
              </a:spcBef>
              <a:spcAft>
                <a:spcPts val="0"/>
              </a:spcAft>
              <a:buSzPts val="2200"/>
              <a:buFont typeface="Secular One"/>
              <a:buNone/>
              <a:defRPr b="1" sz="2200">
                <a:latin typeface="Secular One"/>
                <a:ea typeface="Secular One"/>
                <a:cs typeface="Secular One"/>
                <a:sym typeface="Secular One"/>
              </a:defRPr>
            </a:lvl3pPr>
            <a:lvl4pPr lvl="3" rtl="0">
              <a:spcBef>
                <a:spcPts val="0"/>
              </a:spcBef>
              <a:spcAft>
                <a:spcPts val="0"/>
              </a:spcAft>
              <a:buSzPts val="2200"/>
              <a:buFont typeface="Secular One"/>
              <a:buNone/>
              <a:defRPr b="1" sz="2200">
                <a:latin typeface="Secular One"/>
                <a:ea typeface="Secular One"/>
                <a:cs typeface="Secular One"/>
                <a:sym typeface="Secular One"/>
              </a:defRPr>
            </a:lvl4pPr>
            <a:lvl5pPr lvl="4" rtl="0">
              <a:spcBef>
                <a:spcPts val="0"/>
              </a:spcBef>
              <a:spcAft>
                <a:spcPts val="0"/>
              </a:spcAft>
              <a:buSzPts val="2200"/>
              <a:buFont typeface="Secular One"/>
              <a:buNone/>
              <a:defRPr b="1" sz="2200">
                <a:latin typeface="Secular One"/>
                <a:ea typeface="Secular One"/>
                <a:cs typeface="Secular One"/>
                <a:sym typeface="Secular One"/>
              </a:defRPr>
            </a:lvl5pPr>
            <a:lvl6pPr lvl="5" rtl="0">
              <a:spcBef>
                <a:spcPts val="0"/>
              </a:spcBef>
              <a:spcAft>
                <a:spcPts val="0"/>
              </a:spcAft>
              <a:buSzPts val="2200"/>
              <a:buFont typeface="Secular One"/>
              <a:buNone/>
              <a:defRPr b="1" sz="2200">
                <a:latin typeface="Secular One"/>
                <a:ea typeface="Secular One"/>
                <a:cs typeface="Secular One"/>
                <a:sym typeface="Secular One"/>
              </a:defRPr>
            </a:lvl6pPr>
            <a:lvl7pPr lvl="6" rtl="0">
              <a:spcBef>
                <a:spcPts val="0"/>
              </a:spcBef>
              <a:spcAft>
                <a:spcPts val="0"/>
              </a:spcAft>
              <a:buSzPts val="2200"/>
              <a:buFont typeface="Secular One"/>
              <a:buNone/>
              <a:defRPr b="1" sz="2200">
                <a:latin typeface="Secular One"/>
                <a:ea typeface="Secular One"/>
                <a:cs typeface="Secular One"/>
                <a:sym typeface="Secular One"/>
              </a:defRPr>
            </a:lvl7pPr>
            <a:lvl8pPr lvl="7" rtl="0">
              <a:spcBef>
                <a:spcPts val="0"/>
              </a:spcBef>
              <a:spcAft>
                <a:spcPts val="0"/>
              </a:spcAft>
              <a:buSzPts val="2200"/>
              <a:buFont typeface="Secular One"/>
              <a:buNone/>
              <a:defRPr b="1" sz="2200">
                <a:latin typeface="Secular One"/>
                <a:ea typeface="Secular One"/>
                <a:cs typeface="Secular One"/>
                <a:sym typeface="Secular One"/>
              </a:defRPr>
            </a:lvl8pPr>
            <a:lvl9pPr lvl="8" rtl="0">
              <a:spcBef>
                <a:spcPts val="0"/>
              </a:spcBef>
              <a:spcAft>
                <a:spcPts val="0"/>
              </a:spcAft>
              <a:buSzPts val="2200"/>
              <a:buFont typeface="Secular One"/>
              <a:buNone/>
              <a:defRPr b="1" sz="2200">
                <a:latin typeface="Secular One"/>
                <a:ea typeface="Secular One"/>
                <a:cs typeface="Secular One"/>
                <a:sym typeface="Secular One"/>
              </a:defRPr>
            </a:lvl9pPr>
          </a:lstStyle>
          <a:p/>
        </p:txBody>
      </p:sp>
      <p:sp>
        <p:nvSpPr>
          <p:cNvPr id="75" name="Google Shape;75;p11"/>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B">
  <p:cSld name="SECTION_HEADER_1_1_1_1_1_1_1_1_2">
    <p:spTree>
      <p:nvGrpSpPr>
        <p:cNvPr id="835" name="Shape 835"/>
        <p:cNvGrpSpPr/>
        <p:nvPr/>
      </p:nvGrpSpPr>
      <p:grpSpPr>
        <a:xfrm>
          <a:off x="0" y="0"/>
          <a:ext cx="0" cy="0"/>
          <a:chOff x="0" y="0"/>
          <a:chExt cx="0" cy="0"/>
        </a:xfrm>
      </p:grpSpPr>
      <p:sp>
        <p:nvSpPr>
          <p:cNvPr id="836" name="Google Shape;836;p103"/>
          <p:cNvSpPr/>
          <p:nvPr/>
        </p:nvSpPr>
        <p:spPr>
          <a:xfrm flipH="1">
            <a:off x="7298784" y="0"/>
            <a:ext cx="1827300" cy="5143500"/>
          </a:xfrm>
          <a:prstGeom prst="parallelogram">
            <a:avLst>
              <a:gd fmla="val 34846" name="adj"/>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103"/>
          <p:cNvSpPr txBox="1"/>
          <p:nvPr>
            <p:ph type="title"/>
          </p:nvPr>
        </p:nvSpPr>
        <p:spPr>
          <a:xfrm>
            <a:off x="450475" y="625950"/>
            <a:ext cx="70977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838" name="Google Shape;838;p103"/>
          <p:cNvSpPr txBox="1"/>
          <p:nvPr>
            <p:ph idx="1" type="body"/>
          </p:nvPr>
        </p:nvSpPr>
        <p:spPr>
          <a:xfrm>
            <a:off x="464775" y="2525175"/>
            <a:ext cx="1554000" cy="19191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39" name="Google Shape;839;p103"/>
          <p:cNvSpPr/>
          <p:nvPr/>
        </p:nvSpPr>
        <p:spPr>
          <a:xfrm flipH="1">
            <a:off x="6811270" y="300"/>
            <a:ext cx="1182600" cy="5143500"/>
          </a:xfrm>
          <a:prstGeom prst="parallelogram">
            <a:avLst>
              <a:gd fmla="val 54651"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103"/>
          <p:cNvSpPr txBox="1"/>
          <p:nvPr>
            <p:ph idx="2"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C">
  <p:cSld name="SECTION_HEADER_1_1_1_1_1_1_1_1_2_1">
    <p:spTree>
      <p:nvGrpSpPr>
        <p:cNvPr id="841" name="Shape 841"/>
        <p:cNvGrpSpPr/>
        <p:nvPr/>
      </p:nvGrpSpPr>
      <p:grpSpPr>
        <a:xfrm>
          <a:off x="0" y="0"/>
          <a:ext cx="0" cy="0"/>
          <a:chOff x="0" y="0"/>
          <a:chExt cx="0" cy="0"/>
        </a:xfrm>
      </p:grpSpPr>
      <p:sp>
        <p:nvSpPr>
          <p:cNvPr id="842" name="Google Shape;842;p104"/>
          <p:cNvSpPr txBox="1"/>
          <p:nvPr>
            <p:ph idx="1" type="body"/>
          </p:nvPr>
        </p:nvSpPr>
        <p:spPr>
          <a:xfrm>
            <a:off x="464775" y="2525175"/>
            <a:ext cx="1554000" cy="19191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43" name="Google Shape;843;p104"/>
          <p:cNvSpPr txBox="1"/>
          <p:nvPr>
            <p:ph idx="2"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
        <p:nvSpPr>
          <p:cNvPr id="844" name="Google Shape;844;p104"/>
          <p:cNvSpPr txBox="1"/>
          <p:nvPr>
            <p:ph type="title"/>
          </p:nvPr>
        </p:nvSpPr>
        <p:spPr>
          <a:xfrm>
            <a:off x="450475" y="321150"/>
            <a:ext cx="70977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chemeClr val="dk2"/>
                </a:solidFill>
              </a:defRPr>
            </a:lvl1pPr>
            <a:lvl2pPr lvl="1" rtl="0" algn="l">
              <a:lnSpc>
                <a:spcPct val="100000"/>
              </a:lnSpc>
              <a:spcBef>
                <a:spcPts val="0"/>
              </a:spcBef>
              <a:spcAft>
                <a:spcPts val="0"/>
              </a:spcAft>
              <a:buSzPts val="2800"/>
              <a:buNone/>
              <a:defRPr sz="2800">
                <a:solidFill>
                  <a:schemeClr val="dk2"/>
                </a:solidFill>
              </a:defRPr>
            </a:lvl2pPr>
            <a:lvl3pPr lvl="2" rtl="0" algn="l">
              <a:lnSpc>
                <a:spcPct val="100000"/>
              </a:lnSpc>
              <a:spcBef>
                <a:spcPts val="0"/>
              </a:spcBef>
              <a:spcAft>
                <a:spcPts val="0"/>
              </a:spcAft>
              <a:buSzPts val="2800"/>
              <a:buNone/>
              <a:defRPr sz="2800">
                <a:solidFill>
                  <a:schemeClr val="dk2"/>
                </a:solidFill>
              </a:defRPr>
            </a:lvl3pPr>
            <a:lvl4pPr lvl="3" rtl="0" algn="l">
              <a:lnSpc>
                <a:spcPct val="100000"/>
              </a:lnSpc>
              <a:spcBef>
                <a:spcPts val="0"/>
              </a:spcBef>
              <a:spcAft>
                <a:spcPts val="0"/>
              </a:spcAft>
              <a:buSzPts val="2800"/>
              <a:buNone/>
              <a:defRPr sz="2800">
                <a:solidFill>
                  <a:schemeClr val="dk2"/>
                </a:solidFill>
              </a:defRPr>
            </a:lvl4pPr>
            <a:lvl5pPr lvl="4" rtl="0" algn="l">
              <a:lnSpc>
                <a:spcPct val="100000"/>
              </a:lnSpc>
              <a:spcBef>
                <a:spcPts val="0"/>
              </a:spcBef>
              <a:spcAft>
                <a:spcPts val="0"/>
              </a:spcAft>
              <a:buSzPts val="2800"/>
              <a:buNone/>
              <a:defRPr sz="2800">
                <a:solidFill>
                  <a:schemeClr val="dk2"/>
                </a:solidFill>
              </a:defRPr>
            </a:lvl5pPr>
            <a:lvl6pPr lvl="5" rtl="0" algn="l">
              <a:lnSpc>
                <a:spcPct val="100000"/>
              </a:lnSpc>
              <a:spcBef>
                <a:spcPts val="0"/>
              </a:spcBef>
              <a:spcAft>
                <a:spcPts val="0"/>
              </a:spcAft>
              <a:buSzPts val="2800"/>
              <a:buNone/>
              <a:defRPr sz="2800">
                <a:solidFill>
                  <a:schemeClr val="dk2"/>
                </a:solidFill>
              </a:defRPr>
            </a:lvl6pPr>
            <a:lvl7pPr lvl="6" rtl="0" algn="l">
              <a:lnSpc>
                <a:spcPct val="100000"/>
              </a:lnSpc>
              <a:spcBef>
                <a:spcPts val="0"/>
              </a:spcBef>
              <a:spcAft>
                <a:spcPts val="0"/>
              </a:spcAft>
              <a:buSzPts val="2800"/>
              <a:buNone/>
              <a:defRPr sz="2800">
                <a:solidFill>
                  <a:schemeClr val="dk2"/>
                </a:solidFill>
              </a:defRPr>
            </a:lvl7pPr>
            <a:lvl8pPr lvl="7" rtl="0" algn="l">
              <a:lnSpc>
                <a:spcPct val="100000"/>
              </a:lnSpc>
              <a:spcBef>
                <a:spcPts val="0"/>
              </a:spcBef>
              <a:spcAft>
                <a:spcPts val="0"/>
              </a:spcAft>
              <a:buSzPts val="2800"/>
              <a:buNone/>
              <a:defRPr sz="2800">
                <a:solidFill>
                  <a:schemeClr val="dk2"/>
                </a:solidFill>
              </a:defRPr>
            </a:lvl8pPr>
            <a:lvl9pPr lvl="8" rtl="0" algn="l">
              <a:lnSpc>
                <a:spcPct val="100000"/>
              </a:lnSpc>
              <a:spcBef>
                <a:spcPts val="0"/>
              </a:spcBef>
              <a:spcAft>
                <a:spcPts val="0"/>
              </a:spcAft>
              <a:buSzPts val="2800"/>
              <a:buNone/>
              <a:defRPr sz="2800">
                <a:solidFill>
                  <a:schemeClr val="dk2"/>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D">
  <p:cSld name="SECTION_HEADER_1_1_1_1_1_1_1_1_1">
    <p:spTree>
      <p:nvGrpSpPr>
        <p:cNvPr id="845" name="Shape 845"/>
        <p:cNvGrpSpPr/>
        <p:nvPr/>
      </p:nvGrpSpPr>
      <p:grpSpPr>
        <a:xfrm>
          <a:off x="0" y="0"/>
          <a:ext cx="0" cy="0"/>
          <a:chOff x="0" y="0"/>
          <a:chExt cx="0" cy="0"/>
        </a:xfrm>
      </p:grpSpPr>
      <p:sp>
        <p:nvSpPr>
          <p:cNvPr id="846" name="Google Shape;846;p105"/>
          <p:cNvSpPr/>
          <p:nvPr/>
        </p:nvSpPr>
        <p:spPr>
          <a:xfrm>
            <a:off x="-7975" y="0"/>
            <a:ext cx="4010675" cy="5138525"/>
          </a:xfrm>
          <a:custGeom>
            <a:rect b="b" l="l" r="r" t="t"/>
            <a:pathLst>
              <a:path extrusionOk="0" h="205541" w="160427">
                <a:moveTo>
                  <a:pt x="0" y="0"/>
                </a:moveTo>
                <a:lnTo>
                  <a:pt x="134894" y="319"/>
                </a:lnTo>
                <a:lnTo>
                  <a:pt x="160427" y="205541"/>
                </a:lnTo>
                <a:lnTo>
                  <a:pt x="0" y="205541"/>
                </a:lnTo>
                <a:close/>
              </a:path>
            </a:pathLst>
          </a:custGeom>
          <a:solidFill>
            <a:schemeClr val="accent6"/>
          </a:solidFill>
          <a:ln>
            <a:noFill/>
          </a:ln>
        </p:spPr>
      </p:sp>
      <p:sp>
        <p:nvSpPr>
          <p:cNvPr id="847" name="Google Shape;847;p105"/>
          <p:cNvSpPr txBox="1"/>
          <p:nvPr>
            <p:ph type="title"/>
          </p:nvPr>
        </p:nvSpPr>
        <p:spPr>
          <a:xfrm>
            <a:off x="464925" y="321150"/>
            <a:ext cx="2844900" cy="1289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300">
                <a:solidFill>
                  <a:schemeClr val="accent3"/>
                </a:solidFill>
              </a:defRPr>
            </a:lvl1pPr>
            <a:lvl2pPr lvl="1" rtl="0" algn="l">
              <a:lnSpc>
                <a:spcPct val="100000"/>
              </a:lnSpc>
              <a:spcBef>
                <a:spcPts val="0"/>
              </a:spcBef>
              <a:spcAft>
                <a:spcPts val="0"/>
              </a:spcAft>
              <a:buSzPts val="2800"/>
              <a:buNone/>
              <a:defRPr sz="2300">
                <a:solidFill>
                  <a:schemeClr val="accent3"/>
                </a:solidFill>
              </a:defRPr>
            </a:lvl2pPr>
            <a:lvl3pPr lvl="2" rtl="0" algn="l">
              <a:lnSpc>
                <a:spcPct val="100000"/>
              </a:lnSpc>
              <a:spcBef>
                <a:spcPts val="0"/>
              </a:spcBef>
              <a:spcAft>
                <a:spcPts val="0"/>
              </a:spcAft>
              <a:buSzPts val="2800"/>
              <a:buNone/>
              <a:defRPr sz="2300">
                <a:solidFill>
                  <a:schemeClr val="accent3"/>
                </a:solidFill>
              </a:defRPr>
            </a:lvl3pPr>
            <a:lvl4pPr lvl="3" rtl="0" algn="l">
              <a:lnSpc>
                <a:spcPct val="100000"/>
              </a:lnSpc>
              <a:spcBef>
                <a:spcPts val="0"/>
              </a:spcBef>
              <a:spcAft>
                <a:spcPts val="0"/>
              </a:spcAft>
              <a:buSzPts val="2800"/>
              <a:buNone/>
              <a:defRPr sz="2300">
                <a:solidFill>
                  <a:schemeClr val="accent3"/>
                </a:solidFill>
              </a:defRPr>
            </a:lvl4pPr>
            <a:lvl5pPr lvl="4" rtl="0" algn="l">
              <a:lnSpc>
                <a:spcPct val="100000"/>
              </a:lnSpc>
              <a:spcBef>
                <a:spcPts val="0"/>
              </a:spcBef>
              <a:spcAft>
                <a:spcPts val="0"/>
              </a:spcAft>
              <a:buSzPts val="2800"/>
              <a:buNone/>
              <a:defRPr sz="2300">
                <a:solidFill>
                  <a:schemeClr val="accent3"/>
                </a:solidFill>
              </a:defRPr>
            </a:lvl5pPr>
            <a:lvl6pPr lvl="5" rtl="0" algn="l">
              <a:lnSpc>
                <a:spcPct val="100000"/>
              </a:lnSpc>
              <a:spcBef>
                <a:spcPts val="0"/>
              </a:spcBef>
              <a:spcAft>
                <a:spcPts val="0"/>
              </a:spcAft>
              <a:buSzPts val="2800"/>
              <a:buNone/>
              <a:defRPr sz="2300">
                <a:solidFill>
                  <a:schemeClr val="accent3"/>
                </a:solidFill>
              </a:defRPr>
            </a:lvl6pPr>
            <a:lvl7pPr lvl="6" rtl="0" algn="l">
              <a:lnSpc>
                <a:spcPct val="100000"/>
              </a:lnSpc>
              <a:spcBef>
                <a:spcPts val="0"/>
              </a:spcBef>
              <a:spcAft>
                <a:spcPts val="0"/>
              </a:spcAft>
              <a:buSzPts val="2800"/>
              <a:buNone/>
              <a:defRPr sz="2300">
                <a:solidFill>
                  <a:schemeClr val="accent3"/>
                </a:solidFill>
              </a:defRPr>
            </a:lvl7pPr>
            <a:lvl8pPr lvl="7" rtl="0" algn="l">
              <a:lnSpc>
                <a:spcPct val="100000"/>
              </a:lnSpc>
              <a:spcBef>
                <a:spcPts val="0"/>
              </a:spcBef>
              <a:spcAft>
                <a:spcPts val="0"/>
              </a:spcAft>
              <a:buSzPts val="2800"/>
              <a:buNone/>
              <a:defRPr sz="2300">
                <a:solidFill>
                  <a:schemeClr val="accent3"/>
                </a:solidFill>
              </a:defRPr>
            </a:lvl8pPr>
            <a:lvl9pPr lvl="8" rtl="0" algn="l">
              <a:lnSpc>
                <a:spcPct val="100000"/>
              </a:lnSpc>
              <a:spcBef>
                <a:spcPts val="0"/>
              </a:spcBef>
              <a:spcAft>
                <a:spcPts val="0"/>
              </a:spcAft>
              <a:buSzPts val="2800"/>
              <a:buNone/>
              <a:defRPr sz="2300">
                <a:solidFill>
                  <a:schemeClr val="accent3"/>
                </a:solidFill>
              </a:defRPr>
            </a:lvl9pPr>
          </a:lstStyle>
          <a:p/>
        </p:txBody>
      </p:sp>
      <p:sp>
        <p:nvSpPr>
          <p:cNvPr id="848" name="Google Shape;848;p105"/>
          <p:cNvSpPr txBox="1"/>
          <p:nvPr>
            <p:ph idx="1" type="body"/>
          </p:nvPr>
        </p:nvSpPr>
        <p:spPr>
          <a:xfrm>
            <a:off x="464775" y="1610750"/>
            <a:ext cx="2844900" cy="5445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49" name="Google Shape;849;p105"/>
          <p:cNvSpPr txBox="1"/>
          <p:nvPr>
            <p:ph idx="2" type="body"/>
          </p:nvPr>
        </p:nvSpPr>
        <p:spPr>
          <a:xfrm>
            <a:off x="464925" y="2170075"/>
            <a:ext cx="2844900" cy="2355000"/>
          </a:xfrm>
          <a:prstGeom prst="rect">
            <a:avLst/>
          </a:prstGeom>
          <a:noFill/>
          <a:ln>
            <a:noFill/>
          </a:ln>
        </p:spPr>
        <p:txBody>
          <a:bodyPr anchorCtr="0" anchor="t" bIns="91425" lIns="91425" spcFirstLastPara="1" rIns="91425" wrap="square" tIns="91425">
            <a:noAutofit/>
          </a:bodyPr>
          <a:lstStyle>
            <a:lvl1pPr indent="-279400" lvl="0" marL="457200" rtl="0" algn="l">
              <a:lnSpc>
                <a:spcPct val="115000"/>
              </a:lnSpc>
              <a:spcBef>
                <a:spcPts val="0"/>
              </a:spcBef>
              <a:spcAft>
                <a:spcPts val="0"/>
              </a:spcAft>
              <a:buClr>
                <a:schemeClr val="dk1"/>
              </a:buClr>
              <a:buSzPts val="800"/>
              <a:buChar char="・"/>
              <a:defRPr sz="800">
                <a:solidFill>
                  <a:schemeClr val="dk1"/>
                </a:solidFill>
              </a:defRPr>
            </a:lvl1pPr>
            <a:lvl2pPr indent="-279400" lvl="1" marL="914400" rtl="0" algn="l">
              <a:lnSpc>
                <a:spcPct val="115000"/>
              </a:lnSpc>
              <a:spcBef>
                <a:spcPts val="0"/>
              </a:spcBef>
              <a:spcAft>
                <a:spcPts val="0"/>
              </a:spcAft>
              <a:buSzPts val="800"/>
              <a:buChar char="・"/>
              <a:defRPr sz="800"/>
            </a:lvl2pPr>
            <a:lvl3pPr indent="-279400" lvl="2" marL="1371600" rtl="0" algn="l">
              <a:lnSpc>
                <a:spcPct val="115000"/>
              </a:lnSpc>
              <a:spcBef>
                <a:spcPts val="0"/>
              </a:spcBef>
              <a:spcAft>
                <a:spcPts val="0"/>
              </a:spcAft>
              <a:buSzPts val="800"/>
              <a:buChar char="・"/>
              <a:defRPr sz="800"/>
            </a:lvl3pPr>
            <a:lvl4pPr indent="-279400" lvl="3" marL="1828800" rtl="0" algn="l">
              <a:lnSpc>
                <a:spcPct val="115000"/>
              </a:lnSpc>
              <a:spcBef>
                <a:spcPts val="0"/>
              </a:spcBef>
              <a:spcAft>
                <a:spcPts val="0"/>
              </a:spcAft>
              <a:buSzPts val="800"/>
              <a:buChar char="・"/>
              <a:defRPr sz="800"/>
            </a:lvl4pPr>
            <a:lvl5pPr indent="-279400" lvl="4" marL="2286000" rtl="0" algn="l">
              <a:lnSpc>
                <a:spcPct val="115000"/>
              </a:lnSpc>
              <a:spcBef>
                <a:spcPts val="0"/>
              </a:spcBef>
              <a:spcAft>
                <a:spcPts val="0"/>
              </a:spcAft>
              <a:buSzPts val="800"/>
              <a:buChar char="・"/>
              <a:defRPr sz="800"/>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7">
  <p:cSld name="CUSTOM">
    <p:spTree>
      <p:nvGrpSpPr>
        <p:cNvPr id="850" name="Shape 850"/>
        <p:cNvGrpSpPr/>
        <p:nvPr/>
      </p:nvGrpSpPr>
      <p:grpSpPr>
        <a:xfrm>
          <a:off x="0" y="0"/>
          <a:ext cx="0" cy="0"/>
          <a:chOff x="0" y="0"/>
          <a:chExt cx="0" cy="0"/>
        </a:xfrm>
      </p:grpSpPr>
      <p:pic>
        <p:nvPicPr>
          <p:cNvPr id="851" name="Google Shape;851;p106"/>
          <p:cNvPicPr preferRelativeResize="0"/>
          <p:nvPr/>
        </p:nvPicPr>
        <p:blipFill rotWithShape="1">
          <a:blip r:embed="rId2">
            <a:alphaModFix/>
          </a:blip>
          <a:srcRect b="0" l="25963" r="2016" t="0"/>
          <a:stretch/>
        </p:blipFill>
        <p:spPr>
          <a:xfrm>
            <a:off x="6365575" y="-7975"/>
            <a:ext cx="2778424" cy="5143501"/>
          </a:xfrm>
          <a:prstGeom prst="rect">
            <a:avLst/>
          </a:prstGeom>
          <a:noFill/>
          <a:ln>
            <a:noFill/>
          </a:ln>
        </p:spPr>
      </p:pic>
      <p:sp>
        <p:nvSpPr>
          <p:cNvPr id="852" name="Google Shape;852;p106"/>
          <p:cNvSpPr/>
          <p:nvPr/>
        </p:nvSpPr>
        <p:spPr>
          <a:xfrm>
            <a:off x="-7975" y="-9475"/>
            <a:ext cx="7489875" cy="5146500"/>
          </a:xfrm>
          <a:custGeom>
            <a:rect b="b" l="l" r="r" t="t"/>
            <a:pathLst>
              <a:path extrusionOk="0" h="205860" w="299595">
                <a:moveTo>
                  <a:pt x="274229" y="0"/>
                </a:moveTo>
                <a:lnTo>
                  <a:pt x="319" y="0"/>
                </a:lnTo>
                <a:lnTo>
                  <a:pt x="0" y="205860"/>
                </a:lnTo>
                <a:lnTo>
                  <a:pt x="299595" y="205746"/>
                </a:lnTo>
                <a:close/>
              </a:path>
            </a:pathLst>
          </a:custGeom>
          <a:solidFill>
            <a:schemeClr val="lt1"/>
          </a:solidFill>
          <a:ln>
            <a:noFill/>
          </a:ln>
        </p:spPr>
      </p:sp>
      <p:sp>
        <p:nvSpPr>
          <p:cNvPr id="853" name="Google Shape;853;p106"/>
          <p:cNvSpPr txBox="1"/>
          <p:nvPr>
            <p:ph type="title"/>
          </p:nvPr>
        </p:nvSpPr>
        <p:spPr>
          <a:xfrm>
            <a:off x="450475" y="625950"/>
            <a:ext cx="5915100" cy="985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854" name="Google Shape;854;p106"/>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855" name="Google Shape;855;p106"/>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856" name="Google Shape;856;p106"/>
          <p:cNvSpPr txBox="1"/>
          <p:nvPr>
            <p:ph idx="1" type="subTitle"/>
          </p:nvPr>
        </p:nvSpPr>
        <p:spPr>
          <a:xfrm>
            <a:off x="457200" y="1891050"/>
            <a:ext cx="222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800"/>
              <a:buFont typeface="Secular One"/>
              <a:buNone/>
              <a:defRPr b="1" sz="18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2pPr>
            <a:lvl3pPr lvl="2"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3pPr>
            <a:lvl4pPr lvl="3"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4pPr>
            <a:lvl5pPr lvl="4"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5pPr>
            <a:lvl6pPr lvl="5"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6pPr>
            <a:lvl7pPr lvl="6"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7pPr>
            <a:lvl8pPr lvl="7"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8pPr>
            <a:lvl9pPr lvl="8"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9pPr>
          </a:lstStyle>
          <a:p/>
        </p:txBody>
      </p:sp>
      <p:sp>
        <p:nvSpPr>
          <p:cNvPr id="857" name="Google Shape;857;p106"/>
          <p:cNvSpPr txBox="1"/>
          <p:nvPr>
            <p:ph idx="2" type="body"/>
          </p:nvPr>
        </p:nvSpPr>
        <p:spPr>
          <a:xfrm>
            <a:off x="450480" y="2173575"/>
            <a:ext cx="2517600" cy="3111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58" name="Google Shape;858;p106"/>
          <p:cNvSpPr txBox="1"/>
          <p:nvPr>
            <p:ph idx="3" type="subTitle"/>
          </p:nvPr>
        </p:nvSpPr>
        <p:spPr>
          <a:xfrm>
            <a:off x="563400" y="2699250"/>
            <a:ext cx="612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859" name="Google Shape;859;p106"/>
          <p:cNvSpPr txBox="1"/>
          <p:nvPr>
            <p:ph idx="4" type="subTitle"/>
          </p:nvPr>
        </p:nvSpPr>
        <p:spPr>
          <a:xfrm>
            <a:off x="1276625" y="2699250"/>
            <a:ext cx="612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860" name="Google Shape;860;p106"/>
          <p:cNvSpPr txBox="1"/>
          <p:nvPr>
            <p:ph idx="5" type="subTitle"/>
          </p:nvPr>
        </p:nvSpPr>
        <p:spPr>
          <a:xfrm>
            <a:off x="1989900" y="2699250"/>
            <a:ext cx="60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861" name="Google Shape;861;p106"/>
          <p:cNvSpPr txBox="1"/>
          <p:nvPr>
            <p:ph idx="6" type="subTitle"/>
          </p:nvPr>
        </p:nvSpPr>
        <p:spPr>
          <a:xfrm>
            <a:off x="2703124" y="2699250"/>
            <a:ext cx="60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862" name="Google Shape;862;p106"/>
          <p:cNvSpPr txBox="1"/>
          <p:nvPr>
            <p:ph idx="7" type="title"/>
          </p:nvPr>
        </p:nvSpPr>
        <p:spPr>
          <a:xfrm>
            <a:off x="458462" y="3046562"/>
            <a:ext cx="809400" cy="23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800">
                <a:solidFill>
                  <a:srgbClr val="333333"/>
                </a:solidFill>
              </a:defRPr>
            </a:lvl1pPr>
            <a:lvl2pPr lvl="1" rtl="0" algn="l">
              <a:lnSpc>
                <a:spcPct val="100000"/>
              </a:lnSpc>
              <a:spcBef>
                <a:spcPts val="0"/>
              </a:spcBef>
              <a:spcAft>
                <a:spcPts val="0"/>
              </a:spcAft>
              <a:buSzPts val="2800"/>
              <a:buNone/>
              <a:defRPr sz="800">
                <a:solidFill>
                  <a:srgbClr val="333333"/>
                </a:solidFill>
              </a:defRPr>
            </a:lvl2pPr>
            <a:lvl3pPr lvl="2" rtl="0" algn="l">
              <a:lnSpc>
                <a:spcPct val="100000"/>
              </a:lnSpc>
              <a:spcBef>
                <a:spcPts val="0"/>
              </a:spcBef>
              <a:spcAft>
                <a:spcPts val="0"/>
              </a:spcAft>
              <a:buSzPts val="2800"/>
              <a:buNone/>
              <a:defRPr sz="800">
                <a:solidFill>
                  <a:srgbClr val="333333"/>
                </a:solidFill>
              </a:defRPr>
            </a:lvl3pPr>
            <a:lvl4pPr lvl="3" rtl="0" algn="l">
              <a:lnSpc>
                <a:spcPct val="100000"/>
              </a:lnSpc>
              <a:spcBef>
                <a:spcPts val="0"/>
              </a:spcBef>
              <a:spcAft>
                <a:spcPts val="0"/>
              </a:spcAft>
              <a:buSzPts val="2800"/>
              <a:buNone/>
              <a:defRPr sz="800">
                <a:solidFill>
                  <a:srgbClr val="333333"/>
                </a:solidFill>
              </a:defRPr>
            </a:lvl4pPr>
            <a:lvl5pPr lvl="4" rtl="0" algn="l">
              <a:lnSpc>
                <a:spcPct val="100000"/>
              </a:lnSpc>
              <a:spcBef>
                <a:spcPts val="0"/>
              </a:spcBef>
              <a:spcAft>
                <a:spcPts val="0"/>
              </a:spcAft>
              <a:buSzPts val="2800"/>
              <a:buNone/>
              <a:defRPr sz="800">
                <a:solidFill>
                  <a:srgbClr val="333333"/>
                </a:solidFill>
              </a:defRPr>
            </a:lvl5pPr>
            <a:lvl6pPr lvl="5" rtl="0" algn="l">
              <a:lnSpc>
                <a:spcPct val="100000"/>
              </a:lnSpc>
              <a:spcBef>
                <a:spcPts val="0"/>
              </a:spcBef>
              <a:spcAft>
                <a:spcPts val="0"/>
              </a:spcAft>
              <a:buSzPts val="2800"/>
              <a:buNone/>
              <a:defRPr sz="800">
                <a:solidFill>
                  <a:srgbClr val="333333"/>
                </a:solidFill>
              </a:defRPr>
            </a:lvl6pPr>
            <a:lvl7pPr lvl="6" rtl="0" algn="l">
              <a:lnSpc>
                <a:spcPct val="100000"/>
              </a:lnSpc>
              <a:spcBef>
                <a:spcPts val="0"/>
              </a:spcBef>
              <a:spcAft>
                <a:spcPts val="0"/>
              </a:spcAft>
              <a:buSzPts val="2800"/>
              <a:buNone/>
              <a:defRPr sz="800">
                <a:solidFill>
                  <a:srgbClr val="333333"/>
                </a:solidFill>
              </a:defRPr>
            </a:lvl7pPr>
            <a:lvl8pPr lvl="7" rtl="0" algn="l">
              <a:lnSpc>
                <a:spcPct val="100000"/>
              </a:lnSpc>
              <a:spcBef>
                <a:spcPts val="0"/>
              </a:spcBef>
              <a:spcAft>
                <a:spcPts val="0"/>
              </a:spcAft>
              <a:buSzPts val="2800"/>
              <a:buNone/>
              <a:defRPr sz="800">
                <a:solidFill>
                  <a:srgbClr val="333333"/>
                </a:solidFill>
              </a:defRPr>
            </a:lvl8pPr>
            <a:lvl9pPr lvl="8" rtl="0" algn="l">
              <a:lnSpc>
                <a:spcPct val="100000"/>
              </a:lnSpc>
              <a:spcBef>
                <a:spcPts val="0"/>
              </a:spcBef>
              <a:spcAft>
                <a:spcPts val="0"/>
              </a:spcAft>
              <a:buSzPts val="2800"/>
              <a:buNone/>
              <a:defRPr sz="800">
                <a:solidFill>
                  <a:srgbClr val="333333"/>
                </a:solidFill>
              </a:defRPr>
            </a:lvl9pPr>
          </a:lstStyle>
          <a:p/>
        </p:txBody>
      </p:sp>
      <p:sp>
        <p:nvSpPr>
          <p:cNvPr id="863" name="Google Shape;863;p106"/>
          <p:cNvSpPr txBox="1"/>
          <p:nvPr>
            <p:ph idx="8" type="title"/>
          </p:nvPr>
        </p:nvSpPr>
        <p:spPr>
          <a:xfrm>
            <a:off x="452795" y="3348950"/>
            <a:ext cx="2575800" cy="311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400"/>
            </a:lvl1pPr>
            <a:lvl2pPr lvl="1" rtl="0" algn="l">
              <a:lnSpc>
                <a:spcPct val="100000"/>
              </a:lnSpc>
              <a:spcBef>
                <a:spcPts val="0"/>
              </a:spcBef>
              <a:spcAft>
                <a:spcPts val="0"/>
              </a:spcAft>
              <a:buSzPts val="2800"/>
              <a:buNone/>
              <a:defRPr sz="1400">
                <a:solidFill>
                  <a:srgbClr val="333333"/>
                </a:solidFill>
              </a:defRPr>
            </a:lvl2pPr>
            <a:lvl3pPr lvl="2" rtl="0" algn="l">
              <a:lnSpc>
                <a:spcPct val="100000"/>
              </a:lnSpc>
              <a:spcBef>
                <a:spcPts val="0"/>
              </a:spcBef>
              <a:spcAft>
                <a:spcPts val="0"/>
              </a:spcAft>
              <a:buSzPts val="2800"/>
              <a:buNone/>
              <a:defRPr sz="1400">
                <a:solidFill>
                  <a:srgbClr val="333333"/>
                </a:solidFill>
              </a:defRPr>
            </a:lvl3pPr>
            <a:lvl4pPr lvl="3" rtl="0" algn="l">
              <a:lnSpc>
                <a:spcPct val="100000"/>
              </a:lnSpc>
              <a:spcBef>
                <a:spcPts val="0"/>
              </a:spcBef>
              <a:spcAft>
                <a:spcPts val="0"/>
              </a:spcAft>
              <a:buSzPts val="2800"/>
              <a:buNone/>
              <a:defRPr sz="1400">
                <a:solidFill>
                  <a:srgbClr val="333333"/>
                </a:solidFill>
              </a:defRPr>
            </a:lvl4pPr>
            <a:lvl5pPr lvl="4" rtl="0" algn="l">
              <a:lnSpc>
                <a:spcPct val="100000"/>
              </a:lnSpc>
              <a:spcBef>
                <a:spcPts val="0"/>
              </a:spcBef>
              <a:spcAft>
                <a:spcPts val="0"/>
              </a:spcAft>
              <a:buSzPts val="2800"/>
              <a:buNone/>
              <a:defRPr sz="1400">
                <a:solidFill>
                  <a:srgbClr val="333333"/>
                </a:solidFill>
              </a:defRPr>
            </a:lvl5pPr>
            <a:lvl6pPr lvl="5" rtl="0" algn="l">
              <a:lnSpc>
                <a:spcPct val="100000"/>
              </a:lnSpc>
              <a:spcBef>
                <a:spcPts val="0"/>
              </a:spcBef>
              <a:spcAft>
                <a:spcPts val="0"/>
              </a:spcAft>
              <a:buSzPts val="2800"/>
              <a:buNone/>
              <a:defRPr sz="1400">
                <a:solidFill>
                  <a:srgbClr val="333333"/>
                </a:solidFill>
              </a:defRPr>
            </a:lvl6pPr>
            <a:lvl7pPr lvl="6" rtl="0" algn="l">
              <a:lnSpc>
                <a:spcPct val="100000"/>
              </a:lnSpc>
              <a:spcBef>
                <a:spcPts val="0"/>
              </a:spcBef>
              <a:spcAft>
                <a:spcPts val="0"/>
              </a:spcAft>
              <a:buSzPts val="2800"/>
              <a:buNone/>
              <a:defRPr sz="1400">
                <a:solidFill>
                  <a:srgbClr val="333333"/>
                </a:solidFill>
              </a:defRPr>
            </a:lvl7pPr>
            <a:lvl8pPr lvl="7" rtl="0" algn="l">
              <a:lnSpc>
                <a:spcPct val="100000"/>
              </a:lnSpc>
              <a:spcBef>
                <a:spcPts val="0"/>
              </a:spcBef>
              <a:spcAft>
                <a:spcPts val="0"/>
              </a:spcAft>
              <a:buSzPts val="2800"/>
              <a:buNone/>
              <a:defRPr sz="1400">
                <a:solidFill>
                  <a:srgbClr val="333333"/>
                </a:solidFill>
              </a:defRPr>
            </a:lvl8pPr>
            <a:lvl9pPr lvl="8" rtl="0" algn="l">
              <a:lnSpc>
                <a:spcPct val="100000"/>
              </a:lnSpc>
              <a:spcBef>
                <a:spcPts val="0"/>
              </a:spcBef>
              <a:spcAft>
                <a:spcPts val="0"/>
              </a:spcAft>
              <a:buSzPts val="2800"/>
              <a:buNone/>
              <a:defRPr sz="1400">
                <a:solidFill>
                  <a:srgbClr val="333333"/>
                </a:solidFill>
              </a:defRPr>
            </a:lvl9pPr>
          </a:lstStyle>
          <a:p/>
        </p:txBody>
      </p:sp>
      <p:sp>
        <p:nvSpPr>
          <p:cNvPr id="864" name="Google Shape;864;p106"/>
          <p:cNvSpPr txBox="1"/>
          <p:nvPr>
            <p:ph idx="9" type="body"/>
          </p:nvPr>
        </p:nvSpPr>
        <p:spPr>
          <a:xfrm>
            <a:off x="450475" y="3575175"/>
            <a:ext cx="2751600" cy="11964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65" name="Google Shape;865;p106"/>
          <p:cNvSpPr txBox="1"/>
          <p:nvPr>
            <p:ph idx="13" type="subTitle"/>
          </p:nvPr>
        </p:nvSpPr>
        <p:spPr>
          <a:xfrm>
            <a:off x="3810000" y="1891050"/>
            <a:ext cx="222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800"/>
              <a:buFont typeface="Secular One"/>
              <a:buNone/>
              <a:defRPr b="1" sz="18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2pPr>
            <a:lvl3pPr lvl="2"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3pPr>
            <a:lvl4pPr lvl="3"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4pPr>
            <a:lvl5pPr lvl="4"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5pPr>
            <a:lvl6pPr lvl="5"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6pPr>
            <a:lvl7pPr lvl="6"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7pPr>
            <a:lvl8pPr lvl="7"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8pPr>
            <a:lvl9pPr lvl="8"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9pPr>
          </a:lstStyle>
          <a:p/>
        </p:txBody>
      </p:sp>
      <p:sp>
        <p:nvSpPr>
          <p:cNvPr id="866" name="Google Shape;866;p106"/>
          <p:cNvSpPr txBox="1"/>
          <p:nvPr>
            <p:ph idx="14" type="body"/>
          </p:nvPr>
        </p:nvSpPr>
        <p:spPr>
          <a:xfrm>
            <a:off x="3803280" y="2173575"/>
            <a:ext cx="2517600" cy="3111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67" name="Google Shape;867;p106"/>
          <p:cNvSpPr txBox="1"/>
          <p:nvPr>
            <p:ph idx="15" type="subTitle"/>
          </p:nvPr>
        </p:nvSpPr>
        <p:spPr>
          <a:xfrm>
            <a:off x="3916200" y="2699250"/>
            <a:ext cx="612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868" name="Google Shape;868;p106"/>
          <p:cNvSpPr txBox="1"/>
          <p:nvPr>
            <p:ph idx="16" type="subTitle"/>
          </p:nvPr>
        </p:nvSpPr>
        <p:spPr>
          <a:xfrm>
            <a:off x="4629425" y="2699250"/>
            <a:ext cx="60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869" name="Google Shape;869;p106"/>
          <p:cNvSpPr txBox="1"/>
          <p:nvPr>
            <p:ph idx="17" type="subTitle"/>
          </p:nvPr>
        </p:nvSpPr>
        <p:spPr>
          <a:xfrm>
            <a:off x="5342700" y="2699250"/>
            <a:ext cx="60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870" name="Google Shape;870;p106"/>
          <p:cNvSpPr txBox="1"/>
          <p:nvPr>
            <p:ph idx="18" type="subTitle"/>
          </p:nvPr>
        </p:nvSpPr>
        <p:spPr>
          <a:xfrm>
            <a:off x="6055925" y="2699250"/>
            <a:ext cx="60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871" name="Google Shape;871;p106"/>
          <p:cNvSpPr txBox="1"/>
          <p:nvPr>
            <p:ph idx="19" type="title"/>
          </p:nvPr>
        </p:nvSpPr>
        <p:spPr>
          <a:xfrm>
            <a:off x="3811262" y="3046562"/>
            <a:ext cx="809400" cy="23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800">
                <a:solidFill>
                  <a:srgbClr val="333333"/>
                </a:solidFill>
              </a:defRPr>
            </a:lvl1pPr>
            <a:lvl2pPr lvl="1" rtl="0" algn="l">
              <a:lnSpc>
                <a:spcPct val="100000"/>
              </a:lnSpc>
              <a:spcBef>
                <a:spcPts val="0"/>
              </a:spcBef>
              <a:spcAft>
                <a:spcPts val="0"/>
              </a:spcAft>
              <a:buSzPts val="2800"/>
              <a:buNone/>
              <a:defRPr sz="800">
                <a:solidFill>
                  <a:srgbClr val="333333"/>
                </a:solidFill>
              </a:defRPr>
            </a:lvl2pPr>
            <a:lvl3pPr lvl="2" rtl="0" algn="l">
              <a:lnSpc>
                <a:spcPct val="100000"/>
              </a:lnSpc>
              <a:spcBef>
                <a:spcPts val="0"/>
              </a:spcBef>
              <a:spcAft>
                <a:spcPts val="0"/>
              </a:spcAft>
              <a:buSzPts val="2800"/>
              <a:buNone/>
              <a:defRPr sz="800">
                <a:solidFill>
                  <a:srgbClr val="333333"/>
                </a:solidFill>
              </a:defRPr>
            </a:lvl3pPr>
            <a:lvl4pPr lvl="3" rtl="0" algn="l">
              <a:lnSpc>
                <a:spcPct val="100000"/>
              </a:lnSpc>
              <a:spcBef>
                <a:spcPts val="0"/>
              </a:spcBef>
              <a:spcAft>
                <a:spcPts val="0"/>
              </a:spcAft>
              <a:buSzPts val="2800"/>
              <a:buNone/>
              <a:defRPr sz="800">
                <a:solidFill>
                  <a:srgbClr val="333333"/>
                </a:solidFill>
              </a:defRPr>
            </a:lvl4pPr>
            <a:lvl5pPr lvl="4" rtl="0" algn="l">
              <a:lnSpc>
                <a:spcPct val="100000"/>
              </a:lnSpc>
              <a:spcBef>
                <a:spcPts val="0"/>
              </a:spcBef>
              <a:spcAft>
                <a:spcPts val="0"/>
              </a:spcAft>
              <a:buSzPts val="2800"/>
              <a:buNone/>
              <a:defRPr sz="800">
                <a:solidFill>
                  <a:srgbClr val="333333"/>
                </a:solidFill>
              </a:defRPr>
            </a:lvl5pPr>
            <a:lvl6pPr lvl="5" rtl="0" algn="l">
              <a:lnSpc>
                <a:spcPct val="100000"/>
              </a:lnSpc>
              <a:spcBef>
                <a:spcPts val="0"/>
              </a:spcBef>
              <a:spcAft>
                <a:spcPts val="0"/>
              </a:spcAft>
              <a:buSzPts val="2800"/>
              <a:buNone/>
              <a:defRPr sz="800">
                <a:solidFill>
                  <a:srgbClr val="333333"/>
                </a:solidFill>
              </a:defRPr>
            </a:lvl6pPr>
            <a:lvl7pPr lvl="6" rtl="0" algn="l">
              <a:lnSpc>
                <a:spcPct val="100000"/>
              </a:lnSpc>
              <a:spcBef>
                <a:spcPts val="0"/>
              </a:spcBef>
              <a:spcAft>
                <a:spcPts val="0"/>
              </a:spcAft>
              <a:buSzPts val="2800"/>
              <a:buNone/>
              <a:defRPr sz="800">
                <a:solidFill>
                  <a:srgbClr val="333333"/>
                </a:solidFill>
              </a:defRPr>
            </a:lvl7pPr>
            <a:lvl8pPr lvl="7" rtl="0" algn="l">
              <a:lnSpc>
                <a:spcPct val="100000"/>
              </a:lnSpc>
              <a:spcBef>
                <a:spcPts val="0"/>
              </a:spcBef>
              <a:spcAft>
                <a:spcPts val="0"/>
              </a:spcAft>
              <a:buSzPts val="2800"/>
              <a:buNone/>
              <a:defRPr sz="800">
                <a:solidFill>
                  <a:srgbClr val="333333"/>
                </a:solidFill>
              </a:defRPr>
            </a:lvl8pPr>
            <a:lvl9pPr lvl="8" rtl="0" algn="l">
              <a:lnSpc>
                <a:spcPct val="100000"/>
              </a:lnSpc>
              <a:spcBef>
                <a:spcPts val="0"/>
              </a:spcBef>
              <a:spcAft>
                <a:spcPts val="0"/>
              </a:spcAft>
              <a:buSzPts val="2800"/>
              <a:buNone/>
              <a:defRPr sz="800">
                <a:solidFill>
                  <a:srgbClr val="333333"/>
                </a:solidFill>
              </a:defRPr>
            </a:lvl9pPr>
          </a:lstStyle>
          <a:p/>
        </p:txBody>
      </p:sp>
      <p:sp>
        <p:nvSpPr>
          <p:cNvPr id="872" name="Google Shape;872;p106"/>
          <p:cNvSpPr txBox="1"/>
          <p:nvPr>
            <p:ph idx="20" type="title"/>
          </p:nvPr>
        </p:nvSpPr>
        <p:spPr>
          <a:xfrm>
            <a:off x="3805595" y="3348950"/>
            <a:ext cx="2575800" cy="311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400"/>
            </a:lvl1pPr>
            <a:lvl2pPr lvl="1" rtl="0" algn="l">
              <a:lnSpc>
                <a:spcPct val="100000"/>
              </a:lnSpc>
              <a:spcBef>
                <a:spcPts val="0"/>
              </a:spcBef>
              <a:spcAft>
                <a:spcPts val="0"/>
              </a:spcAft>
              <a:buSzPts val="2800"/>
              <a:buNone/>
              <a:defRPr sz="1400">
                <a:solidFill>
                  <a:srgbClr val="333333"/>
                </a:solidFill>
              </a:defRPr>
            </a:lvl2pPr>
            <a:lvl3pPr lvl="2" rtl="0" algn="l">
              <a:lnSpc>
                <a:spcPct val="100000"/>
              </a:lnSpc>
              <a:spcBef>
                <a:spcPts val="0"/>
              </a:spcBef>
              <a:spcAft>
                <a:spcPts val="0"/>
              </a:spcAft>
              <a:buSzPts val="2800"/>
              <a:buNone/>
              <a:defRPr sz="1400">
                <a:solidFill>
                  <a:srgbClr val="333333"/>
                </a:solidFill>
              </a:defRPr>
            </a:lvl3pPr>
            <a:lvl4pPr lvl="3" rtl="0" algn="l">
              <a:lnSpc>
                <a:spcPct val="100000"/>
              </a:lnSpc>
              <a:spcBef>
                <a:spcPts val="0"/>
              </a:spcBef>
              <a:spcAft>
                <a:spcPts val="0"/>
              </a:spcAft>
              <a:buSzPts val="2800"/>
              <a:buNone/>
              <a:defRPr sz="1400">
                <a:solidFill>
                  <a:srgbClr val="333333"/>
                </a:solidFill>
              </a:defRPr>
            </a:lvl4pPr>
            <a:lvl5pPr lvl="4" rtl="0" algn="l">
              <a:lnSpc>
                <a:spcPct val="100000"/>
              </a:lnSpc>
              <a:spcBef>
                <a:spcPts val="0"/>
              </a:spcBef>
              <a:spcAft>
                <a:spcPts val="0"/>
              </a:spcAft>
              <a:buSzPts val="2800"/>
              <a:buNone/>
              <a:defRPr sz="1400">
                <a:solidFill>
                  <a:srgbClr val="333333"/>
                </a:solidFill>
              </a:defRPr>
            </a:lvl5pPr>
            <a:lvl6pPr lvl="5" rtl="0" algn="l">
              <a:lnSpc>
                <a:spcPct val="100000"/>
              </a:lnSpc>
              <a:spcBef>
                <a:spcPts val="0"/>
              </a:spcBef>
              <a:spcAft>
                <a:spcPts val="0"/>
              </a:spcAft>
              <a:buSzPts val="2800"/>
              <a:buNone/>
              <a:defRPr sz="1400">
                <a:solidFill>
                  <a:srgbClr val="333333"/>
                </a:solidFill>
              </a:defRPr>
            </a:lvl6pPr>
            <a:lvl7pPr lvl="6" rtl="0" algn="l">
              <a:lnSpc>
                <a:spcPct val="100000"/>
              </a:lnSpc>
              <a:spcBef>
                <a:spcPts val="0"/>
              </a:spcBef>
              <a:spcAft>
                <a:spcPts val="0"/>
              </a:spcAft>
              <a:buSzPts val="2800"/>
              <a:buNone/>
              <a:defRPr sz="1400">
                <a:solidFill>
                  <a:srgbClr val="333333"/>
                </a:solidFill>
              </a:defRPr>
            </a:lvl7pPr>
            <a:lvl8pPr lvl="7" rtl="0" algn="l">
              <a:lnSpc>
                <a:spcPct val="100000"/>
              </a:lnSpc>
              <a:spcBef>
                <a:spcPts val="0"/>
              </a:spcBef>
              <a:spcAft>
                <a:spcPts val="0"/>
              </a:spcAft>
              <a:buSzPts val="2800"/>
              <a:buNone/>
              <a:defRPr sz="1400">
                <a:solidFill>
                  <a:srgbClr val="333333"/>
                </a:solidFill>
              </a:defRPr>
            </a:lvl8pPr>
            <a:lvl9pPr lvl="8" rtl="0" algn="l">
              <a:lnSpc>
                <a:spcPct val="100000"/>
              </a:lnSpc>
              <a:spcBef>
                <a:spcPts val="0"/>
              </a:spcBef>
              <a:spcAft>
                <a:spcPts val="0"/>
              </a:spcAft>
              <a:buSzPts val="2800"/>
              <a:buNone/>
              <a:defRPr sz="1400">
                <a:solidFill>
                  <a:srgbClr val="333333"/>
                </a:solidFill>
              </a:defRPr>
            </a:lvl9pPr>
          </a:lstStyle>
          <a:p/>
        </p:txBody>
      </p:sp>
      <p:sp>
        <p:nvSpPr>
          <p:cNvPr id="873" name="Google Shape;873;p106"/>
          <p:cNvSpPr txBox="1"/>
          <p:nvPr>
            <p:ph idx="21" type="body"/>
          </p:nvPr>
        </p:nvSpPr>
        <p:spPr>
          <a:xfrm>
            <a:off x="3803275" y="3575175"/>
            <a:ext cx="2751600" cy="11964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74" name="Google Shape;874;p106"/>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875" name="Google Shape;875;p106"/>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ALT Option 1">
  <p:cSld name="CUSTOM_2">
    <p:spTree>
      <p:nvGrpSpPr>
        <p:cNvPr id="876" name="Shape 876"/>
        <p:cNvGrpSpPr/>
        <p:nvPr/>
      </p:nvGrpSpPr>
      <p:grpSpPr>
        <a:xfrm>
          <a:off x="0" y="0"/>
          <a:ext cx="0" cy="0"/>
          <a:chOff x="0" y="0"/>
          <a:chExt cx="0" cy="0"/>
        </a:xfrm>
      </p:grpSpPr>
      <p:pic>
        <p:nvPicPr>
          <p:cNvPr id="877" name="Google Shape;877;p107"/>
          <p:cNvPicPr preferRelativeResize="0"/>
          <p:nvPr/>
        </p:nvPicPr>
        <p:blipFill rotWithShape="1">
          <a:blip r:embed="rId2">
            <a:alphaModFix/>
          </a:blip>
          <a:srcRect b="16232" l="23053" r="0" t="21740"/>
          <a:stretch/>
        </p:blipFill>
        <p:spPr>
          <a:xfrm>
            <a:off x="0" y="-25"/>
            <a:ext cx="5059177" cy="5143501"/>
          </a:xfrm>
          <a:prstGeom prst="rect">
            <a:avLst/>
          </a:prstGeom>
          <a:noFill/>
          <a:ln>
            <a:noFill/>
          </a:ln>
        </p:spPr>
      </p:pic>
      <p:sp>
        <p:nvSpPr>
          <p:cNvPr id="878" name="Google Shape;878;p107"/>
          <p:cNvSpPr/>
          <p:nvPr/>
        </p:nvSpPr>
        <p:spPr>
          <a:xfrm>
            <a:off x="75" y="3025"/>
            <a:ext cx="9144000" cy="5143650"/>
          </a:xfrm>
          <a:custGeom>
            <a:rect b="b" l="l" r="r" t="t"/>
            <a:pathLst>
              <a:path extrusionOk="0" h="205746" w="365760">
                <a:moveTo>
                  <a:pt x="0" y="0"/>
                </a:moveTo>
                <a:lnTo>
                  <a:pt x="365760" y="0"/>
                </a:lnTo>
                <a:lnTo>
                  <a:pt x="365760" y="205746"/>
                </a:lnTo>
                <a:lnTo>
                  <a:pt x="199154" y="205739"/>
                </a:lnTo>
                <a:lnTo>
                  <a:pt x="175855" y="18710"/>
                </a:lnTo>
                <a:lnTo>
                  <a:pt x="319" y="18790"/>
                </a:lnTo>
                <a:close/>
              </a:path>
            </a:pathLst>
          </a:custGeom>
          <a:solidFill>
            <a:schemeClr val="lt1"/>
          </a:solidFill>
          <a:ln>
            <a:noFill/>
          </a:ln>
        </p:spPr>
      </p:sp>
      <p:sp>
        <p:nvSpPr>
          <p:cNvPr id="879" name="Google Shape;879;p107"/>
          <p:cNvSpPr txBox="1"/>
          <p:nvPr>
            <p:ph type="title"/>
          </p:nvPr>
        </p:nvSpPr>
        <p:spPr>
          <a:xfrm>
            <a:off x="5458450" y="1069900"/>
            <a:ext cx="2823000" cy="851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solidFill>
                  <a:schemeClr val="dk1"/>
                </a:solidFill>
              </a:defRPr>
            </a:lvl1pPr>
            <a:lvl2pPr lvl="1" rtl="0" algn="l">
              <a:lnSpc>
                <a:spcPct val="100000"/>
              </a:lnSpc>
              <a:spcBef>
                <a:spcPts val="0"/>
              </a:spcBef>
              <a:spcAft>
                <a:spcPts val="0"/>
              </a:spcAft>
              <a:buSzPts val="2800"/>
              <a:buNone/>
              <a:defRPr>
                <a:solidFill>
                  <a:schemeClr val="dk1"/>
                </a:solidFill>
              </a:defRPr>
            </a:lvl2pPr>
            <a:lvl3pPr lvl="2" rtl="0" algn="l">
              <a:lnSpc>
                <a:spcPct val="100000"/>
              </a:lnSpc>
              <a:spcBef>
                <a:spcPts val="0"/>
              </a:spcBef>
              <a:spcAft>
                <a:spcPts val="0"/>
              </a:spcAft>
              <a:buSzPts val="2800"/>
              <a:buNone/>
              <a:defRPr>
                <a:solidFill>
                  <a:schemeClr val="dk1"/>
                </a:solidFill>
              </a:defRPr>
            </a:lvl3pPr>
            <a:lvl4pPr lvl="3" rtl="0" algn="l">
              <a:lnSpc>
                <a:spcPct val="100000"/>
              </a:lnSpc>
              <a:spcBef>
                <a:spcPts val="0"/>
              </a:spcBef>
              <a:spcAft>
                <a:spcPts val="0"/>
              </a:spcAft>
              <a:buSzPts val="2800"/>
              <a:buNone/>
              <a:defRPr>
                <a:solidFill>
                  <a:schemeClr val="dk1"/>
                </a:solidFill>
              </a:defRPr>
            </a:lvl4pPr>
            <a:lvl5pPr lvl="4" rtl="0" algn="l">
              <a:lnSpc>
                <a:spcPct val="100000"/>
              </a:lnSpc>
              <a:spcBef>
                <a:spcPts val="0"/>
              </a:spcBef>
              <a:spcAft>
                <a:spcPts val="0"/>
              </a:spcAft>
              <a:buSzPts val="2800"/>
              <a:buNone/>
              <a:defRPr>
                <a:solidFill>
                  <a:schemeClr val="dk1"/>
                </a:solidFill>
              </a:defRPr>
            </a:lvl5pPr>
            <a:lvl6pPr lvl="5" rtl="0" algn="l">
              <a:lnSpc>
                <a:spcPct val="100000"/>
              </a:lnSpc>
              <a:spcBef>
                <a:spcPts val="0"/>
              </a:spcBef>
              <a:spcAft>
                <a:spcPts val="0"/>
              </a:spcAft>
              <a:buSzPts val="2800"/>
              <a:buNone/>
              <a:defRPr>
                <a:solidFill>
                  <a:schemeClr val="dk1"/>
                </a:solidFill>
              </a:defRPr>
            </a:lvl6pPr>
            <a:lvl7pPr lvl="6" rtl="0" algn="l">
              <a:lnSpc>
                <a:spcPct val="100000"/>
              </a:lnSpc>
              <a:spcBef>
                <a:spcPts val="0"/>
              </a:spcBef>
              <a:spcAft>
                <a:spcPts val="0"/>
              </a:spcAft>
              <a:buSzPts val="2800"/>
              <a:buNone/>
              <a:defRPr>
                <a:solidFill>
                  <a:schemeClr val="dk1"/>
                </a:solidFill>
              </a:defRPr>
            </a:lvl7pPr>
            <a:lvl8pPr lvl="7" rtl="0" algn="l">
              <a:lnSpc>
                <a:spcPct val="100000"/>
              </a:lnSpc>
              <a:spcBef>
                <a:spcPts val="0"/>
              </a:spcBef>
              <a:spcAft>
                <a:spcPts val="0"/>
              </a:spcAft>
              <a:buSzPts val="2800"/>
              <a:buNone/>
              <a:defRPr>
                <a:solidFill>
                  <a:schemeClr val="dk1"/>
                </a:solidFill>
              </a:defRPr>
            </a:lvl8pPr>
            <a:lvl9pPr lvl="8" rtl="0" algn="l">
              <a:lnSpc>
                <a:spcPct val="100000"/>
              </a:lnSpc>
              <a:spcBef>
                <a:spcPts val="0"/>
              </a:spcBef>
              <a:spcAft>
                <a:spcPts val="0"/>
              </a:spcAft>
              <a:buSzPts val="2800"/>
              <a:buNone/>
              <a:defRPr>
                <a:solidFill>
                  <a:schemeClr val="dk1"/>
                </a:solidFill>
              </a:defRPr>
            </a:lvl9pPr>
          </a:lstStyle>
          <a:p/>
        </p:txBody>
      </p:sp>
      <p:sp>
        <p:nvSpPr>
          <p:cNvPr id="880" name="Google Shape;880;p107"/>
          <p:cNvSpPr txBox="1"/>
          <p:nvPr>
            <p:ph idx="1" type="body"/>
          </p:nvPr>
        </p:nvSpPr>
        <p:spPr>
          <a:xfrm>
            <a:off x="5458450" y="1921300"/>
            <a:ext cx="2823000" cy="2491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showMasterSp="0">
  <p:cSld name="TITLE_AND_BODY_1_1">
    <p:bg>
      <p:bgPr>
        <a:solidFill>
          <a:schemeClr val="lt1"/>
        </a:solidFill>
      </p:bgPr>
    </p:bg>
    <p:spTree>
      <p:nvGrpSpPr>
        <p:cNvPr id="881" name="Shape 881"/>
        <p:cNvGrpSpPr/>
        <p:nvPr/>
      </p:nvGrpSpPr>
      <p:grpSpPr>
        <a:xfrm>
          <a:off x="0" y="0"/>
          <a:ext cx="0" cy="0"/>
          <a:chOff x="0" y="0"/>
          <a:chExt cx="0" cy="0"/>
        </a:xfrm>
      </p:grpSpPr>
      <p:sp>
        <p:nvSpPr>
          <p:cNvPr id="882" name="Google Shape;882;p108"/>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dk2"/>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dk2"/>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dk2"/>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dk2"/>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dk2"/>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dk2"/>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dk2"/>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dk2"/>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dk2"/>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Arial"/>
              <a:ea typeface="Arial"/>
              <a:cs typeface="Arial"/>
              <a:sym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83" name="Shape 883"/>
        <p:cNvGrpSpPr/>
        <p:nvPr/>
      </p:nvGrpSpPr>
      <p:grpSpPr>
        <a:xfrm>
          <a:off x="0" y="0"/>
          <a:ext cx="0" cy="0"/>
          <a:chOff x="0" y="0"/>
          <a:chExt cx="0" cy="0"/>
        </a:xfrm>
      </p:grpSpPr>
      <p:sp>
        <p:nvSpPr>
          <p:cNvPr id="884" name="Google Shape;884;p109"/>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600"/>
              <a:buNone/>
              <a:defRPr sz="2600"/>
            </a:lvl1pPr>
            <a:lvl2pPr lvl="1" rtl="0" algn="l">
              <a:lnSpc>
                <a:spcPct val="100000"/>
              </a:lnSpc>
              <a:spcBef>
                <a:spcPts val="0"/>
              </a:spcBef>
              <a:spcAft>
                <a:spcPts val="0"/>
              </a:spcAft>
              <a:buSzPts val="2600"/>
              <a:buNone/>
              <a:defRPr sz="2600"/>
            </a:lvl2pPr>
            <a:lvl3pPr lvl="2" rtl="0" algn="l">
              <a:lnSpc>
                <a:spcPct val="100000"/>
              </a:lnSpc>
              <a:spcBef>
                <a:spcPts val="0"/>
              </a:spcBef>
              <a:spcAft>
                <a:spcPts val="0"/>
              </a:spcAft>
              <a:buSzPts val="2600"/>
              <a:buNone/>
              <a:defRPr sz="2600"/>
            </a:lvl3pPr>
            <a:lvl4pPr lvl="3" rtl="0" algn="l">
              <a:lnSpc>
                <a:spcPct val="100000"/>
              </a:lnSpc>
              <a:spcBef>
                <a:spcPts val="0"/>
              </a:spcBef>
              <a:spcAft>
                <a:spcPts val="0"/>
              </a:spcAft>
              <a:buSzPts val="2600"/>
              <a:buNone/>
              <a:defRPr sz="2600"/>
            </a:lvl4pPr>
            <a:lvl5pPr lvl="4" rtl="0" algn="l">
              <a:lnSpc>
                <a:spcPct val="100000"/>
              </a:lnSpc>
              <a:spcBef>
                <a:spcPts val="0"/>
              </a:spcBef>
              <a:spcAft>
                <a:spcPts val="0"/>
              </a:spcAft>
              <a:buSzPts val="2600"/>
              <a:buNone/>
              <a:defRPr sz="2600"/>
            </a:lvl5pPr>
            <a:lvl6pPr lvl="5" rtl="0" algn="l">
              <a:lnSpc>
                <a:spcPct val="100000"/>
              </a:lnSpc>
              <a:spcBef>
                <a:spcPts val="0"/>
              </a:spcBef>
              <a:spcAft>
                <a:spcPts val="0"/>
              </a:spcAft>
              <a:buSzPts val="2600"/>
              <a:buNone/>
              <a:defRPr sz="2600"/>
            </a:lvl6pPr>
            <a:lvl7pPr lvl="6" rtl="0" algn="l">
              <a:lnSpc>
                <a:spcPct val="100000"/>
              </a:lnSpc>
              <a:spcBef>
                <a:spcPts val="0"/>
              </a:spcBef>
              <a:spcAft>
                <a:spcPts val="0"/>
              </a:spcAft>
              <a:buSzPts val="2600"/>
              <a:buNone/>
              <a:defRPr sz="2600"/>
            </a:lvl7pPr>
            <a:lvl8pPr lvl="7" rtl="0" algn="l">
              <a:lnSpc>
                <a:spcPct val="100000"/>
              </a:lnSpc>
              <a:spcBef>
                <a:spcPts val="0"/>
              </a:spcBef>
              <a:spcAft>
                <a:spcPts val="0"/>
              </a:spcAft>
              <a:buSzPts val="2600"/>
              <a:buNone/>
              <a:defRPr sz="2600"/>
            </a:lvl8pPr>
            <a:lvl9pPr lvl="8" rtl="0" algn="l">
              <a:lnSpc>
                <a:spcPct val="100000"/>
              </a:lnSpc>
              <a:spcBef>
                <a:spcPts val="0"/>
              </a:spcBef>
              <a:spcAft>
                <a:spcPts val="0"/>
              </a:spcAft>
              <a:buSzPts val="2600"/>
              <a:buNone/>
              <a:defRPr sz="2600"/>
            </a:lvl9pPr>
          </a:lstStyle>
          <a:p/>
        </p:txBody>
      </p:sp>
      <p:sp>
        <p:nvSpPr>
          <p:cNvPr id="885" name="Google Shape;885;p109"/>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86" name="Google Shape;886;p10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3">
  <p:cSld name="SECTION_HEADER_3">
    <p:spTree>
      <p:nvGrpSpPr>
        <p:cNvPr id="887" name="Shape 887"/>
        <p:cNvGrpSpPr/>
        <p:nvPr/>
      </p:nvGrpSpPr>
      <p:grpSpPr>
        <a:xfrm>
          <a:off x="0" y="0"/>
          <a:ext cx="0" cy="0"/>
          <a:chOff x="0" y="0"/>
          <a:chExt cx="0" cy="0"/>
        </a:xfrm>
      </p:grpSpPr>
      <p:grpSp>
        <p:nvGrpSpPr>
          <p:cNvPr id="888" name="Google Shape;888;p110"/>
          <p:cNvGrpSpPr/>
          <p:nvPr/>
        </p:nvGrpSpPr>
        <p:grpSpPr>
          <a:xfrm flipH="1">
            <a:off x="-76" y="-101"/>
            <a:ext cx="6689375" cy="5143632"/>
            <a:chOff x="777500" y="-10266"/>
            <a:chExt cx="6689375" cy="5162216"/>
          </a:xfrm>
        </p:grpSpPr>
        <p:sp>
          <p:nvSpPr>
            <p:cNvPr id="889" name="Google Shape;889;p110"/>
            <p:cNvSpPr/>
            <p:nvPr/>
          </p:nvSpPr>
          <p:spPr>
            <a:xfrm flipH="1" rot="-5400000">
              <a:off x="-217962" y="985812"/>
              <a:ext cx="5161600" cy="3170675"/>
            </a:xfrm>
            <a:prstGeom prst="flowChartManualInpu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110"/>
            <p:cNvSpPr/>
            <p:nvPr/>
          </p:nvSpPr>
          <p:spPr>
            <a:xfrm>
              <a:off x="2247175" y="-10266"/>
              <a:ext cx="5219700" cy="5161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1" name="Google Shape;891;p110"/>
          <p:cNvSpPr txBox="1"/>
          <p:nvPr>
            <p:ph type="ctrTitle"/>
          </p:nvPr>
        </p:nvSpPr>
        <p:spPr>
          <a:xfrm>
            <a:off x="729450" y="2322953"/>
            <a:ext cx="4989000" cy="1664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4200"/>
              <a:buNone/>
              <a:defRPr sz="4200">
                <a:solidFill>
                  <a:schemeClr val="lt1"/>
                </a:solidFill>
              </a:defRPr>
            </a:lvl1pPr>
            <a:lvl2pPr lvl="1" rtl="0" algn="l">
              <a:lnSpc>
                <a:spcPct val="100000"/>
              </a:lnSpc>
              <a:spcBef>
                <a:spcPts val="0"/>
              </a:spcBef>
              <a:spcAft>
                <a:spcPts val="0"/>
              </a:spcAft>
              <a:buSzPts val="4200"/>
              <a:buNone/>
              <a:defRPr sz="4200"/>
            </a:lvl2pPr>
            <a:lvl3pPr lvl="2" rtl="0" algn="l">
              <a:lnSpc>
                <a:spcPct val="100000"/>
              </a:lnSpc>
              <a:spcBef>
                <a:spcPts val="0"/>
              </a:spcBef>
              <a:spcAft>
                <a:spcPts val="0"/>
              </a:spcAft>
              <a:buSzPts val="4200"/>
              <a:buNone/>
              <a:defRPr sz="4200"/>
            </a:lvl3pPr>
            <a:lvl4pPr lvl="3" rtl="0" algn="l">
              <a:lnSpc>
                <a:spcPct val="100000"/>
              </a:lnSpc>
              <a:spcBef>
                <a:spcPts val="0"/>
              </a:spcBef>
              <a:spcAft>
                <a:spcPts val="0"/>
              </a:spcAft>
              <a:buSzPts val="4200"/>
              <a:buNone/>
              <a:defRPr sz="4200"/>
            </a:lvl4pPr>
            <a:lvl5pPr lvl="4" rtl="0" algn="l">
              <a:lnSpc>
                <a:spcPct val="100000"/>
              </a:lnSpc>
              <a:spcBef>
                <a:spcPts val="0"/>
              </a:spcBef>
              <a:spcAft>
                <a:spcPts val="0"/>
              </a:spcAft>
              <a:buSzPts val="4200"/>
              <a:buNone/>
              <a:defRPr sz="4200"/>
            </a:lvl5pPr>
            <a:lvl6pPr lvl="5" rtl="0" algn="l">
              <a:lnSpc>
                <a:spcPct val="100000"/>
              </a:lnSpc>
              <a:spcBef>
                <a:spcPts val="0"/>
              </a:spcBef>
              <a:spcAft>
                <a:spcPts val="0"/>
              </a:spcAft>
              <a:buSzPts val="4200"/>
              <a:buNone/>
              <a:defRPr sz="4200"/>
            </a:lvl6pPr>
            <a:lvl7pPr lvl="6" rtl="0" algn="l">
              <a:lnSpc>
                <a:spcPct val="100000"/>
              </a:lnSpc>
              <a:spcBef>
                <a:spcPts val="0"/>
              </a:spcBef>
              <a:spcAft>
                <a:spcPts val="0"/>
              </a:spcAft>
              <a:buSzPts val="4200"/>
              <a:buNone/>
              <a:defRPr sz="4200"/>
            </a:lvl7pPr>
            <a:lvl8pPr lvl="7" rtl="0" algn="l">
              <a:lnSpc>
                <a:spcPct val="100000"/>
              </a:lnSpc>
              <a:spcBef>
                <a:spcPts val="0"/>
              </a:spcBef>
              <a:spcAft>
                <a:spcPts val="0"/>
              </a:spcAft>
              <a:buSzPts val="4200"/>
              <a:buNone/>
              <a:defRPr sz="4200"/>
            </a:lvl8pPr>
            <a:lvl9pPr lvl="8" rtl="0" algn="l">
              <a:lnSpc>
                <a:spcPct val="100000"/>
              </a:lnSpc>
              <a:spcBef>
                <a:spcPts val="0"/>
              </a:spcBef>
              <a:spcAft>
                <a:spcPts val="0"/>
              </a:spcAft>
              <a:buSzPts val="4200"/>
              <a:buNone/>
              <a:defRPr sz="4200"/>
            </a:lvl9pPr>
          </a:lstStyle>
          <a:p/>
        </p:txBody>
      </p:sp>
      <p:sp>
        <p:nvSpPr>
          <p:cNvPr id="892" name="Google Shape;892;p110"/>
          <p:cNvSpPr txBox="1"/>
          <p:nvPr>
            <p:ph idx="1" type="subTitle"/>
          </p:nvPr>
        </p:nvSpPr>
        <p:spPr>
          <a:xfrm>
            <a:off x="727952" y="4164403"/>
            <a:ext cx="7688100" cy="5412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1pPr>
            <a:lvl2pPr lvl="1" rtl="0" algn="l">
              <a:lnSpc>
                <a:spcPct val="100000"/>
              </a:lnSpc>
              <a:spcBef>
                <a:spcPts val="0"/>
              </a:spcBef>
              <a:spcAft>
                <a:spcPts val="0"/>
              </a:spcAft>
              <a:buSzPts val="1600"/>
              <a:buNone/>
              <a:defRPr sz="1600"/>
            </a:lvl2pPr>
            <a:lvl3pPr lvl="2" rtl="0" algn="l">
              <a:lnSpc>
                <a:spcPct val="100000"/>
              </a:lnSpc>
              <a:spcBef>
                <a:spcPts val="0"/>
              </a:spcBef>
              <a:spcAft>
                <a:spcPts val="0"/>
              </a:spcAft>
              <a:buSzPts val="1600"/>
              <a:buNone/>
              <a:defRPr sz="1600"/>
            </a:lvl3pPr>
            <a:lvl4pPr lvl="3" rtl="0" algn="l">
              <a:lnSpc>
                <a:spcPct val="100000"/>
              </a:lnSpc>
              <a:spcBef>
                <a:spcPts val="0"/>
              </a:spcBef>
              <a:spcAft>
                <a:spcPts val="0"/>
              </a:spcAft>
              <a:buSzPts val="1600"/>
              <a:buNone/>
              <a:defRPr sz="1600"/>
            </a:lvl4pPr>
            <a:lvl5pPr lvl="4" rtl="0" algn="l">
              <a:lnSpc>
                <a:spcPct val="100000"/>
              </a:lnSpc>
              <a:spcBef>
                <a:spcPts val="0"/>
              </a:spcBef>
              <a:spcAft>
                <a:spcPts val="0"/>
              </a:spcAft>
              <a:buSzPts val="1600"/>
              <a:buNone/>
              <a:defRPr sz="1600"/>
            </a:lvl5pPr>
            <a:lvl6pPr lvl="5" rtl="0" algn="l">
              <a:lnSpc>
                <a:spcPct val="100000"/>
              </a:lnSpc>
              <a:spcBef>
                <a:spcPts val="0"/>
              </a:spcBef>
              <a:spcAft>
                <a:spcPts val="0"/>
              </a:spcAft>
              <a:buSzPts val="1600"/>
              <a:buNone/>
              <a:defRPr sz="1600"/>
            </a:lvl6pPr>
            <a:lvl7pPr lvl="6" rtl="0" algn="l">
              <a:lnSpc>
                <a:spcPct val="100000"/>
              </a:lnSpc>
              <a:spcBef>
                <a:spcPts val="0"/>
              </a:spcBef>
              <a:spcAft>
                <a:spcPts val="0"/>
              </a:spcAft>
              <a:buSzPts val="1600"/>
              <a:buNone/>
              <a:defRPr sz="1600"/>
            </a:lvl7pPr>
            <a:lvl8pPr lvl="7" rtl="0" algn="l">
              <a:lnSpc>
                <a:spcPct val="100000"/>
              </a:lnSpc>
              <a:spcBef>
                <a:spcPts val="0"/>
              </a:spcBef>
              <a:spcAft>
                <a:spcPts val="0"/>
              </a:spcAft>
              <a:buSzPts val="1600"/>
              <a:buNone/>
              <a:defRPr sz="1600"/>
            </a:lvl8pPr>
            <a:lvl9pPr lvl="8" rtl="0" algn="l">
              <a:lnSpc>
                <a:spcPct val="100000"/>
              </a:lnSpc>
              <a:spcBef>
                <a:spcPts val="0"/>
              </a:spcBef>
              <a:spcAft>
                <a:spcPts val="0"/>
              </a:spcAft>
              <a:buSzPts val="1600"/>
              <a:buNone/>
              <a:defRPr sz="1600"/>
            </a:lvl9pPr>
          </a:lstStyle>
          <a:p/>
        </p:txBody>
      </p:sp>
      <p:sp>
        <p:nvSpPr>
          <p:cNvPr id="893" name="Google Shape;893;p11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1">
  <p:cSld name="Title, Bullets &amp; Photo">
    <p:spTree>
      <p:nvGrpSpPr>
        <p:cNvPr id="894" name="Shape 894"/>
        <p:cNvGrpSpPr/>
        <p:nvPr/>
      </p:nvGrpSpPr>
      <p:grpSpPr>
        <a:xfrm>
          <a:off x="0" y="0"/>
          <a:ext cx="0" cy="0"/>
          <a:chOff x="0" y="0"/>
          <a:chExt cx="0" cy="0"/>
        </a:xfrm>
      </p:grpSpPr>
      <p:sp>
        <p:nvSpPr>
          <p:cNvPr id="895" name="Google Shape;895;p111"/>
          <p:cNvSpPr txBox="1"/>
          <p:nvPr>
            <p:ph type="title"/>
          </p:nvPr>
        </p:nvSpPr>
        <p:spPr>
          <a:xfrm>
            <a:off x="633413" y="761111"/>
            <a:ext cx="7877400" cy="857400"/>
          </a:xfrm>
          <a:prstGeom prst="rect">
            <a:avLst/>
          </a:prstGeom>
          <a:noFill/>
          <a:ln>
            <a:noFill/>
          </a:ln>
        </p:spPr>
        <p:txBody>
          <a:bodyPr anchorCtr="0" anchor="t" bIns="38100" lIns="38100" spcFirstLastPara="1" rIns="38100" wrap="square" tIns="38100">
            <a:noAutofit/>
          </a:bodyPr>
          <a:lstStyle>
            <a:lvl1pPr lvl="0" rtl="0" algn="l">
              <a:lnSpc>
                <a:spcPct val="100000"/>
              </a:lnSpc>
              <a:spcBef>
                <a:spcPts val="0"/>
              </a:spcBef>
              <a:spcAft>
                <a:spcPts val="0"/>
              </a:spcAft>
              <a:buClr>
                <a:srgbClr val="00AEB8"/>
              </a:buClr>
              <a:buSzPts val="4100"/>
              <a:buFont typeface="Rubik"/>
              <a:buNone/>
              <a:defRPr b="1" sz="2100">
                <a:solidFill>
                  <a:srgbClr val="00AEB8"/>
                </a:solidFill>
                <a:latin typeface="Rubik"/>
                <a:ea typeface="Rubik"/>
                <a:cs typeface="Rubik"/>
                <a:sym typeface="Rubik"/>
              </a:defRPr>
            </a:lvl1pPr>
            <a:lvl2pPr lvl="1" rtl="0" algn="ctr">
              <a:lnSpc>
                <a:spcPct val="100000"/>
              </a:lnSpc>
              <a:spcBef>
                <a:spcPts val="0"/>
              </a:spcBef>
              <a:spcAft>
                <a:spcPts val="0"/>
              </a:spcAft>
              <a:buClr>
                <a:srgbClr val="000000"/>
              </a:buClr>
              <a:buSzPts val="1400"/>
              <a:buNone/>
              <a:defRPr/>
            </a:lvl2pPr>
            <a:lvl3pPr lvl="2" rtl="0" algn="ctr">
              <a:lnSpc>
                <a:spcPct val="100000"/>
              </a:lnSpc>
              <a:spcBef>
                <a:spcPts val="0"/>
              </a:spcBef>
              <a:spcAft>
                <a:spcPts val="0"/>
              </a:spcAft>
              <a:buClr>
                <a:srgbClr val="000000"/>
              </a:buClr>
              <a:buSzPts val="1400"/>
              <a:buNone/>
              <a:defRPr/>
            </a:lvl3pPr>
            <a:lvl4pPr lvl="3" rtl="0" algn="ctr">
              <a:lnSpc>
                <a:spcPct val="100000"/>
              </a:lnSpc>
              <a:spcBef>
                <a:spcPts val="0"/>
              </a:spcBef>
              <a:spcAft>
                <a:spcPts val="0"/>
              </a:spcAft>
              <a:buClr>
                <a:srgbClr val="000000"/>
              </a:buClr>
              <a:buSzPts val="1400"/>
              <a:buNone/>
              <a:defRPr/>
            </a:lvl4pPr>
            <a:lvl5pPr lvl="4" rtl="0" algn="ctr">
              <a:lnSpc>
                <a:spcPct val="100000"/>
              </a:lnSpc>
              <a:spcBef>
                <a:spcPts val="0"/>
              </a:spcBef>
              <a:spcAft>
                <a:spcPts val="0"/>
              </a:spcAft>
              <a:buClr>
                <a:srgbClr val="000000"/>
              </a:buClr>
              <a:buSzPts val="1400"/>
              <a:buNone/>
              <a:defRPr/>
            </a:lvl5pPr>
            <a:lvl6pPr lvl="5" rtl="0" algn="ctr">
              <a:lnSpc>
                <a:spcPct val="100000"/>
              </a:lnSpc>
              <a:spcBef>
                <a:spcPts val="0"/>
              </a:spcBef>
              <a:spcAft>
                <a:spcPts val="0"/>
              </a:spcAft>
              <a:buClr>
                <a:srgbClr val="000000"/>
              </a:buClr>
              <a:buSzPts val="1400"/>
              <a:buNone/>
              <a:defRPr/>
            </a:lvl6pPr>
            <a:lvl7pPr lvl="6" rtl="0" algn="ctr">
              <a:lnSpc>
                <a:spcPct val="100000"/>
              </a:lnSpc>
              <a:spcBef>
                <a:spcPts val="0"/>
              </a:spcBef>
              <a:spcAft>
                <a:spcPts val="0"/>
              </a:spcAft>
              <a:buClr>
                <a:srgbClr val="000000"/>
              </a:buClr>
              <a:buSzPts val="1400"/>
              <a:buNone/>
              <a:defRPr/>
            </a:lvl7pPr>
            <a:lvl8pPr lvl="7" rtl="0" algn="ctr">
              <a:lnSpc>
                <a:spcPct val="100000"/>
              </a:lnSpc>
              <a:spcBef>
                <a:spcPts val="0"/>
              </a:spcBef>
              <a:spcAft>
                <a:spcPts val="0"/>
              </a:spcAft>
              <a:buClr>
                <a:srgbClr val="000000"/>
              </a:buClr>
              <a:buSzPts val="1400"/>
              <a:buNone/>
              <a:defRPr/>
            </a:lvl8pPr>
            <a:lvl9pPr lvl="8" rtl="0" algn="ctr">
              <a:lnSpc>
                <a:spcPct val="100000"/>
              </a:lnSpc>
              <a:spcBef>
                <a:spcPts val="0"/>
              </a:spcBef>
              <a:spcAft>
                <a:spcPts val="0"/>
              </a:spcAft>
              <a:buClr>
                <a:srgbClr val="000000"/>
              </a:buClr>
              <a:buSzPts val="1400"/>
              <a:buNone/>
              <a:defRPr/>
            </a:lvl9pPr>
          </a:lstStyle>
          <a:p/>
        </p:txBody>
      </p:sp>
      <p:sp>
        <p:nvSpPr>
          <p:cNvPr id="896" name="Google Shape;896;p111"/>
          <p:cNvSpPr txBox="1"/>
          <p:nvPr>
            <p:ph idx="1" type="body"/>
          </p:nvPr>
        </p:nvSpPr>
        <p:spPr>
          <a:xfrm>
            <a:off x="633413" y="1298630"/>
            <a:ext cx="3833700" cy="3486300"/>
          </a:xfrm>
          <a:prstGeom prst="rect">
            <a:avLst/>
          </a:prstGeom>
          <a:noFill/>
          <a:ln>
            <a:noFill/>
          </a:ln>
        </p:spPr>
        <p:txBody>
          <a:bodyPr anchorCtr="0" anchor="t" bIns="38100" lIns="38100" spcFirstLastPara="1" rIns="38100" wrap="square" tIns="38100">
            <a:noAutofit/>
          </a:bodyPr>
          <a:lstStyle>
            <a:lvl1pPr indent="-228600" lvl="0" marL="457200" rtl="0" algn="l">
              <a:lnSpc>
                <a:spcPct val="100000"/>
              </a:lnSpc>
              <a:spcBef>
                <a:spcPts val="700"/>
              </a:spcBef>
              <a:spcAft>
                <a:spcPts val="0"/>
              </a:spcAft>
              <a:buClr>
                <a:srgbClr val="21285E"/>
              </a:buClr>
              <a:buSzPts val="2300"/>
              <a:buFont typeface="Rubik"/>
              <a:buNone/>
              <a:defRPr b="1" sz="1100">
                <a:solidFill>
                  <a:srgbClr val="21285E"/>
                </a:solidFill>
                <a:latin typeface="Rubik"/>
                <a:ea typeface="Rubik"/>
                <a:cs typeface="Rubik"/>
                <a:sym typeface="Rubik"/>
              </a:defRPr>
            </a:lvl1pPr>
            <a:lvl2pPr indent="-374650" lvl="1" marL="9144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2pPr>
            <a:lvl3pPr indent="-374650" lvl="2" marL="13716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3pPr>
            <a:lvl4pPr indent="-374650" lvl="3" marL="18288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4pPr>
            <a:lvl5pPr indent="-374650" lvl="4" marL="22860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5pPr>
            <a:lvl6pPr indent="-336550" lvl="5" marL="2743200" rtl="0" algn="l">
              <a:lnSpc>
                <a:spcPct val="100000"/>
              </a:lnSpc>
              <a:spcBef>
                <a:spcPts val="2200"/>
              </a:spcBef>
              <a:spcAft>
                <a:spcPts val="0"/>
              </a:spcAft>
              <a:buClr>
                <a:srgbClr val="000000"/>
              </a:buClr>
              <a:buSzPts val="1700"/>
              <a:buChar char="•"/>
              <a:defRPr/>
            </a:lvl6pPr>
            <a:lvl7pPr indent="-336550" lvl="6" marL="3200400" rtl="0" algn="l">
              <a:lnSpc>
                <a:spcPct val="100000"/>
              </a:lnSpc>
              <a:spcBef>
                <a:spcPts val="2200"/>
              </a:spcBef>
              <a:spcAft>
                <a:spcPts val="0"/>
              </a:spcAft>
              <a:buClr>
                <a:srgbClr val="000000"/>
              </a:buClr>
              <a:buSzPts val="1700"/>
              <a:buChar char="•"/>
              <a:defRPr/>
            </a:lvl7pPr>
            <a:lvl8pPr indent="-336550" lvl="7" marL="3657600" rtl="0" algn="l">
              <a:lnSpc>
                <a:spcPct val="100000"/>
              </a:lnSpc>
              <a:spcBef>
                <a:spcPts val="2200"/>
              </a:spcBef>
              <a:spcAft>
                <a:spcPts val="0"/>
              </a:spcAft>
              <a:buClr>
                <a:srgbClr val="000000"/>
              </a:buClr>
              <a:buSzPts val="1700"/>
              <a:buChar char="•"/>
              <a:defRPr/>
            </a:lvl8pPr>
            <a:lvl9pPr indent="-336550" lvl="8" marL="4114800" rtl="0" algn="l">
              <a:lnSpc>
                <a:spcPct val="100000"/>
              </a:lnSpc>
              <a:spcBef>
                <a:spcPts val="2200"/>
              </a:spcBef>
              <a:spcAft>
                <a:spcPts val="0"/>
              </a:spcAft>
              <a:buClr>
                <a:srgbClr val="000000"/>
              </a:buClr>
              <a:buSzPts val="1700"/>
              <a:buChar char="•"/>
              <a:defRPr/>
            </a:lvl9pPr>
          </a:lstStyle>
          <a:p/>
        </p:txBody>
      </p:sp>
      <p:sp>
        <p:nvSpPr>
          <p:cNvPr id="897" name="Google Shape;897;p111"/>
          <p:cNvSpPr txBox="1"/>
          <p:nvPr>
            <p:ph idx="12" type="sldNum"/>
          </p:nvPr>
        </p:nvSpPr>
        <p:spPr>
          <a:xfrm>
            <a:off x="8551557" y="4674350"/>
            <a:ext cx="213000" cy="142800"/>
          </a:xfrm>
          <a:prstGeom prst="rect">
            <a:avLst/>
          </a:prstGeom>
          <a:noFill/>
          <a:ln>
            <a:noFill/>
          </a:ln>
        </p:spPr>
        <p:txBody>
          <a:bodyPr anchorCtr="0" anchor="t" bIns="38100" lIns="38100" spcFirstLastPara="1" rIns="38100" wrap="square" tIns="38100">
            <a:noAutofit/>
          </a:bodyPr>
          <a:lstStyle>
            <a:lvl1pPr indent="0" lvl="0" marL="0" marR="0" rtl="0" algn="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1pPr>
            <a:lvl2pPr indent="0" lvl="1" marL="0" marR="0" rtl="0" algn="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2pPr>
            <a:lvl3pPr indent="0" lvl="2" marL="0" marR="0" rtl="0" algn="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3pPr>
            <a:lvl4pPr indent="0" lvl="3" marL="0" marR="0" rtl="0" algn="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4pPr>
            <a:lvl5pPr indent="0" lvl="4" marL="0" marR="0" rtl="0" algn="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5pPr>
            <a:lvl6pPr indent="0" lvl="5" marL="0" marR="0" rtl="0" algn="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6pPr>
            <a:lvl7pPr indent="0" lvl="6" marL="0" marR="0" rtl="0" algn="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7pPr>
            <a:lvl8pPr indent="0" lvl="7" marL="0" marR="0" rtl="0" algn="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8pPr>
            <a:lvl9pPr indent="0" lvl="8" marL="0" marR="0" rtl="0" algn="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2">
  <p:cSld name="TITLE_3">
    <p:spTree>
      <p:nvGrpSpPr>
        <p:cNvPr id="898" name="Shape 898"/>
        <p:cNvGrpSpPr/>
        <p:nvPr/>
      </p:nvGrpSpPr>
      <p:grpSpPr>
        <a:xfrm>
          <a:off x="0" y="0"/>
          <a:ext cx="0" cy="0"/>
          <a:chOff x="0" y="0"/>
          <a:chExt cx="0" cy="0"/>
        </a:xfrm>
      </p:grpSpPr>
      <p:pic>
        <p:nvPicPr>
          <p:cNvPr id="899" name="Google Shape;899;p112"/>
          <p:cNvPicPr preferRelativeResize="0"/>
          <p:nvPr/>
        </p:nvPicPr>
        <p:blipFill rotWithShape="1">
          <a:blip r:embed="rId2">
            <a:alphaModFix/>
          </a:blip>
          <a:srcRect b="16496" l="0" r="0" t="16496"/>
          <a:stretch/>
        </p:blipFill>
        <p:spPr>
          <a:xfrm>
            <a:off x="2518475" y="-225"/>
            <a:ext cx="5115377" cy="5142725"/>
          </a:xfrm>
          <a:prstGeom prst="rect">
            <a:avLst/>
          </a:prstGeom>
          <a:noFill/>
          <a:ln>
            <a:noFill/>
          </a:ln>
        </p:spPr>
      </p:pic>
      <p:sp>
        <p:nvSpPr>
          <p:cNvPr id="900" name="Google Shape;900;p112"/>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901" name="Google Shape;901;p112"/>
          <p:cNvSpPr txBox="1"/>
          <p:nvPr>
            <p:ph type="title"/>
          </p:nvPr>
        </p:nvSpPr>
        <p:spPr>
          <a:xfrm>
            <a:off x="6883675" y="2167800"/>
            <a:ext cx="2147700" cy="521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AA8FFF"/>
              </a:buClr>
              <a:buSzPts val="2000"/>
              <a:buNone/>
              <a:defRPr sz="2000">
                <a:solidFill>
                  <a:srgbClr val="AA8FFF"/>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02" name="Google Shape;902;p112"/>
          <p:cNvSpPr txBox="1"/>
          <p:nvPr>
            <p:ph idx="1" type="body"/>
          </p:nvPr>
        </p:nvSpPr>
        <p:spPr>
          <a:xfrm>
            <a:off x="6883675" y="2475200"/>
            <a:ext cx="2147700" cy="7323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rgbClr val="AA8FFF"/>
              </a:buClr>
              <a:buSzPts val="1000"/>
              <a:buChar char="・"/>
              <a:defRPr sz="1000">
                <a:solidFill>
                  <a:srgbClr val="AA8FFF"/>
                </a:solidFill>
              </a:defRPr>
            </a:lvl1pPr>
            <a:lvl2pPr indent="-292100" lvl="1" marL="914400" rtl="0" algn="l">
              <a:lnSpc>
                <a:spcPct val="115000"/>
              </a:lnSpc>
              <a:spcBef>
                <a:spcPts val="0"/>
              </a:spcBef>
              <a:spcAft>
                <a:spcPts val="0"/>
              </a:spcAft>
              <a:buClr>
                <a:srgbClr val="AA8FFF"/>
              </a:buClr>
              <a:buSzPts val="1000"/>
              <a:buChar char="・"/>
              <a:defRPr>
                <a:solidFill>
                  <a:srgbClr val="AA8FFF"/>
                </a:solidFill>
              </a:defRPr>
            </a:lvl2pPr>
            <a:lvl3pPr indent="-292100" lvl="2" marL="1371600" rtl="0" algn="l">
              <a:lnSpc>
                <a:spcPct val="115000"/>
              </a:lnSpc>
              <a:spcBef>
                <a:spcPts val="0"/>
              </a:spcBef>
              <a:spcAft>
                <a:spcPts val="0"/>
              </a:spcAft>
              <a:buClr>
                <a:srgbClr val="AA8FFF"/>
              </a:buClr>
              <a:buSzPts val="1000"/>
              <a:buChar char="・"/>
              <a:defRPr>
                <a:solidFill>
                  <a:srgbClr val="AA8FFF"/>
                </a:solidFill>
              </a:defRPr>
            </a:lvl3pPr>
            <a:lvl4pPr indent="-292100" lvl="3" marL="1828800" rtl="0" algn="l">
              <a:lnSpc>
                <a:spcPct val="115000"/>
              </a:lnSpc>
              <a:spcBef>
                <a:spcPts val="0"/>
              </a:spcBef>
              <a:spcAft>
                <a:spcPts val="0"/>
              </a:spcAft>
              <a:buClr>
                <a:srgbClr val="AA8FFF"/>
              </a:buClr>
              <a:buSzPts val="1000"/>
              <a:buChar char="・"/>
              <a:defRPr>
                <a:solidFill>
                  <a:srgbClr val="AA8FFF"/>
                </a:solidFill>
              </a:defRPr>
            </a:lvl4pPr>
            <a:lvl5pPr indent="-292100" lvl="4" marL="2286000" rtl="0" algn="l">
              <a:lnSpc>
                <a:spcPct val="115000"/>
              </a:lnSpc>
              <a:spcBef>
                <a:spcPts val="0"/>
              </a:spcBef>
              <a:spcAft>
                <a:spcPts val="0"/>
              </a:spcAft>
              <a:buClr>
                <a:srgbClr val="AA8FFF"/>
              </a:buClr>
              <a:buSzPts val="1000"/>
              <a:buChar char="・"/>
              <a:defRPr>
                <a:solidFill>
                  <a:srgbClr val="AA8FFF"/>
                </a:solidFill>
              </a:defRPr>
            </a:lvl5pPr>
            <a:lvl6pPr indent="-292100" lvl="5" marL="2743200" rtl="0" algn="l">
              <a:lnSpc>
                <a:spcPct val="115000"/>
              </a:lnSpc>
              <a:spcBef>
                <a:spcPts val="0"/>
              </a:spcBef>
              <a:spcAft>
                <a:spcPts val="0"/>
              </a:spcAft>
              <a:buClr>
                <a:srgbClr val="AA8FFF"/>
              </a:buClr>
              <a:buSzPts val="1000"/>
              <a:buChar char="・"/>
              <a:defRPr>
                <a:solidFill>
                  <a:srgbClr val="AA8FFF"/>
                </a:solidFill>
              </a:defRPr>
            </a:lvl6pPr>
            <a:lvl7pPr indent="-292100" lvl="6" marL="3200400" rtl="0" algn="l">
              <a:lnSpc>
                <a:spcPct val="115000"/>
              </a:lnSpc>
              <a:spcBef>
                <a:spcPts val="0"/>
              </a:spcBef>
              <a:spcAft>
                <a:spcPts val="0"/>
              </a:spcAft>
              <a:buClr>
                <a:srgbClr val="AA8FFF"/>
              </a:buClr>
              <a:buSzPts val="1000"/>
              <a:buChar char="・"/>
              <a:defRPr>
                <a:solidFill>
                  <a:srgbClr val="AA8FFF"/>
                </a:solidFill>
              </a:defRPr>
            </a:lvl7pPr>
            <a:lvl8pPr indent="-292100" lvl="7" marL="3657600" rtl="0" algn="l">
              <a:lnSpc>
                <a:spcPct val="115000"/>
              </a:lnSpc>
              <a:spcBef>
                <a:spcPts val="0"/>
              </a:spcBef>
              <a:spcAft>
                <a:spcPts val="0"/>
              </a:spcAft>
              <a:buClr>
                <a:srgbClr val="AA8FFF"/>
              </a:buClr>
              <a:buSzPts val="1000"/>
              <a:buChar char="・"/>
              <a:defRPr>
                <a:solidFill>
                  <a:srgbClr val="AA8FFF"/>
                </a:solidFill>
              </a:defRPr>
            </a:lvl8pPr>
            <a:lvl9pPr indent="-292100" lvl="8" marL="4114800" rtl="0" algn="l">
              <a:lnSpc>
                <a:spcPct val="115000"/>
              </a:lnSpc>
              <a:spcBef>
                <a:spcPts val="0"/>
              </a:spcBef>
              <a:spcAft>
                <a:spcPts val="0"/>
              </a:spcAft>
              <a:buClr>
                <a:srgbClr val="AA8FFF"/>
              </a:buClr>
              <a:buSzPts val="1000"/>
              <a:buChar char="・"/>
              <a:defRPr>
                <a:solidFill>
                  <a:srgbClr val="AA8FFF"/>
                </a:solidFill>
              </a:defRPr>
            </a:lvl9pPr>
          </a:lstStyle>
          <a:p/>
        </p:txBody>
      </p:sp>
      <p:sp>
        <p:nvSpPr>
          <p:cNvPr id="903" name="Google Shape;903;p112"/>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pic>
        <p:nvPicPr>
          <p:cNvPr id="904" name="Google Shape;904;p112"/>
          <p:cNvPicPr preferRelativeResize="0"/>
          <p:nvPr/>
        </p:nvPicPr>
        <p:blipFill rotWithShape="1">
          <a:blip r:embed="rId3">
            <a:alphaModFix/>
          </a:blip>
          <a:srcRect b="0" l="0" r="50949" t="0"/>
          <a:stretch/>
        </p:blipFill>
        <p:spPr>
          <a:xfrm>
            <a:off x="439875" y="2072750"/>
            <a:ext cx="1053450" cy="786501"/>
          </a:xfrm>
          <a:prstGeom prst="rect">
            <a:avLst/>
          </a:prstGeom>
          <a:noFill/>
          <a:ln>
            <a:noFill/>
          </a:ln>
        </p:spPr>
      </p:pic>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Option 1 - medium">
  <p:cSld name="SECTION_HEADER_1_1_2">
    <p:spTree>
      <p:nvGrpSpPr>
        <p:cNvPr id="76" name="Shape 76"/>
        <p:cNvGrpSpPr/>
        <p:nvPr/>
      </p:nvGrpSpPr>
      <p:grpSpPr>
        <a:xfrm>
          <a:off x="0" y="0"/>
          <a:ext cx="0" cy="0"/>
          <a:chOff x="0" y="0"/>
          <a:chExt cx="0" cy="0"/>
        </a:xfrm>
      </p:grpSpPr>
      <p:pic>
        <p:nvPicPr>
          <p:cNvPr id="77" name="Google Shape;77;p12"/>
          <p:cNvPicPr preferRelativeResize="0"/>
          <p:nvPr/>
        </p:nvPicPr>
        <p:blipFill rotWithShape="1">
          <a:blip r:embed="rId2">
            <a:alphaModFix/>
          </a:blip>
          <a:srcRect b="2260" l="5019" r="32472" t="11129"/>
          <a:stretch/>
        </p:blipFill>
        <p:spPr>
          <a:xfrm>
            <a:off x="2303700" y="0"/>
            <a:ext cx="5569101" cy="5143501"/>
          </a:xfrm>
          <a:prstGeom prst="rect">
            <a:avLst/>
          </a:prstGeom>
          <a:noFill/>
          <a:ln>
            <a:noFill/>
          </a:ln>
        </p:spPr>
      </p:pic>
      <p:sp>
        <p:nvSpPr>
          <p:cNvPr id="78" name="Google Shape;78;p12"/>
          <p:cNvSpPr/>
          <p:nvPr/>
        </p:nvSpPr>
        <p:spPr>
          <a:xfrm flipH="1">
            <a:off x="6732600" y="300"/>
            <a:ext cx="1869300" cy="5143500"/>
          </a:xfrm>
          <a:prstGeom prst="parallelogram">
            <a:avLst>
              <a:gd fmla="val 3392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2"/>
          <p:cNvSpPr/>
          <p:nvPr/>
        </p:nvSpPr>
        <p:spPr>
          <a:xfrm>
            <a:off x="0" y="0"/>
            <a:ext cx="5040325" cy="5143650"/>
          </a:xfrm>
          <a:custGeom>
            <a:rect b="b" l="l" r="r" t="t"/>
            <a:pathLst>
              <a:path extrusionOk="0" h="205746" w="201613">
                <a:moveTo>
                  <a:pt x="176247" y="0"/>
                </a:moveTo>
                <a:lnTo>
                  <a:pt x="319" y="0"/>
                </a:lnTo>
                <a:lnTo>
                  <a:pt x="0" y="205541"/>
                </a:lnTo>
                <a:lnTo>
                  <a:pt x="201613" y="205746"/>
                </a:lnTo>
                <a:close/>
              </a:path>
            </a:pathLst>
          </a:custGeom>
          <a:solidFill>
            <a:schemeClr val="lt1"/>
          </a:solidFill>
          <a:ln>
            <a:noFill/>
          </a:ln>
        </p:spPr>
      </p:sp>
      <p:sp>
        <p:nvSpPr>
          <p:cNvPr id="80" name="Google Shape;80;p12"/>
          <p:cNvSpPr txBox="1"/>
          <p:nvPr>
            <p:ph type="title"/>
          </p:nvPr>
        </p:nvSpPr>
        <p:spPr>
          <a:xfrm>
            <a:off x="457200" y="1924450"/>
            <a:ext cx="3731700" cy="23523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1" name="Google Shape;81;p12"/>
          <p:cNvSpPr txBox="1"/>
          <p:nvPr>
            <p:ph idx="1" type="subTitle"/>
          </p:nvPr>
        </p:nvSpPr>
        <p:spPr>
          <a:xfrm>
            <a:off x="457200" y="1524000"/>
            <a:ext cx="3365400" cy="5346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Font typeface="Secular One"/>
              <a:buNone/>
              <a:defRPr b="1" sz="2200">
                <a:latin typeface="Secular One"/>
                <a:ea typeface="Secular One"/>
                <a:cs typeface="Secular One"/>
                <a:sym typeface="Secular One"/>
              </a:defRPr>
            </a:lvl1pPr>
            <a:lvl2pPr lvl="1" rtl="0">
              <a:spcBef>
                <a:spcPts val="0"/>
              </a:spcBef>
              <a:spcAft>
                <a:spcPts val="0"/>
              </a:spcAft>
              <a:buSzPts val="2200"/>
              <a:buFont typeface="Secular One"/>
              <a:buNone/>
              <a:defRPr b="1" sz="2200">
                <a:latin typeface="Secular One"/>
                <a:ea typeface="Secular One"/>
                <a:cs typeface="Secular One"/>
                <a:sym typeface="Secular One"/>
              </a:defRPr>
            </a:lvl2pPr>
            <a:lvl3pPr lvl="2" rtl="0">
              <a:spcBef>
                <a:spcPts val="0"/>
              </a:spcBef>
              <a:spcAft>
                <a:spcPts val="0"/>
              </a:spcAft>
              <a:buSzPts val="2200"/>
              <a:buFont typeface="Secular One"/>
              <a:buNone/>
              <a:defRPr b="1" sz="2200">
                <a:latin typeface="Secular One"/>
                <a:ea typeface="Secular One"/>
                <a:cs typeface="Secular One"/>
                <a:sym typeface="Secular One"/>
              </a:defRPr>
            </a:lvl3pPr>
            <a:lvl4pPr lvl="3" rtl="0">
              <a:spcBef>
                <a:spcPts val="0"/>
              </a:spcBef>
              <a:spcAft>
                <a:spcPts val="0"/>
              </a:spcAft>
              <a:buSzPts val="2200"/>
              <a:buFont typeface="Secular One"/>
              <a:buNone/>
              <a:defRPr b="1" sz="2200">
                <a:latin typeface="Secular One"/>
                <a:ea typeface="Secular One"/>
                <a:cs typeface="Secular One"/>
                <a:sym typeface="Secular One"/>
              </a:defRPr>
            </a:lvl4pPr>
            <a:lvl5pPr lvl="4" rtl="0">
              <a:spcBef>
                <a:spcPts val="0"/>
              </a:spcBef>
              <a:spcAft>
                <a:spcPts val="0"/>
              </a:spcAft>
              <a:buSzPts val="2200"/>
              <a:buFont typeface="Secular One"/>
              <a:buNone/>
              <a:defRPr b="1" sz="2200">
                <a:latin typeface="Secular One"/>
                <a:ea typeface="Secular One"/>
                <a:cs typeface="Secular One"/>
                <a:sym typeface="Secular One"/>
              </a:defRPr>
            </a:lvl5pPr>
            <a:lvl6pPr lvl="5" rtl="0">
              <a:spcBef>
                <a:spcPts val="0"/>
              </a:spcBef>
              <a:spcAft>
                <a:spcPts val="0"/>
              </a:spcAft>
              <a:buSzPts val="2200"/>
              <a:buFont typeface="Secular One"/>
              <a:buNone/>
              <a:defRPr b="1" sz="2200">
                <a:latin typeface="Secular One"/>
                <a:ea typeface="Secular One"/>
                <a:cs typeface="Secular One"/>
                <a:sym typeface="Secular One"/>
              </a:defRPr>
            </a:lvl6pPr>
            <a:lvl7pPr lvl="6" rtl="0">
              <a:spcBef>
                <a:spcPts val="0"/>
              </a:spcBef>
              <a:spcAft>
                <a:spcPts val="0"/>
              </a:spcAft>
              <a:buSzPts val="2200"/>
              <a:buFont typeface="Secular One"/>
              <a:buNone/>
              <a:defRPr b="1" sz="2200">
                <a:latin typeface="Secular One"/>
                <a:ea typeface="Secular One"/>
                <a:cs typeface="Secular One"/>
                <a:sym typeface="Secular One"/>
              </a:defRPr>
            </a:lvl7pPr>
            <a:lvl8pPr lvl="7" rtl="0">
              <a:spcBef>
                <a:spcPts val="0"/>
              </a:spcBef>
              <a:spcAft>
                <a:spcPts val="0"/>
              </a:spcAft>
              <a:buSzPts val="2200"/>
              <a:buFont typeface="Secular One"/>
              <a:buNone/>
              <a:defRPr b="1" sz="2200">
                <a:latin typeface="Secular One"/>
                <a:ea typeface="Secular One"/>
                <a:cs typeface="Secular One"/>
                <a:sym typeface="Secular One"/>
              </a:defRPr>
            </a:lvl8pPr>
            <a:lvl9pPr lvl="8" rtl="0">
              <a:spcBef>
                <a:spcPts val="0"/>
              </a:spcBef>
              <a:spcAft>
                <a:spcPts val="0"/>
              </a:spcAft>
              <a:buSzPts val="2200"/>
              <a:buFont typeface="Secular One"/>
              <a:buNone/>
              <a:defRPr b="1" sz="2200">
                <a:latin typeface="Secular One"/>
                <a:ea typeface="Secular One"/>
                <a:cs typeface="Secular One"/>
                <a:sym typeface="Secular One"/>
              </a:defRPr>
            </a:lvl9pPr>
          </a:lstStyle>
          <a:p/>
        </p:txBody>
      </p:sp>
      <p:sp>
        <p:nvSpPr>
          <p:cNvPr id="82" name="Google Shape;82;p12"/>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IP Slide 4 - v1">
  <p:cSld name="SECTION_HEADER_1_1_1_3">
    <p:spTree>
      <p:nvGrpSpPr>
        <p:cNvPr id="905" name="Shape 905"/>
        <p:cNvGrpSpPr/>
        <p:nvPr/>
      </p:nvGrpSpPr>
      <p:grpSpPr>
        <a:xfrm>
          <a:off x="0" y="0"/>
          <a:ext cx="0" cy="0"/>
          <a:chOff x="0" y="0"/>
          <a:chExt cx="0" cy="0"/>
        </a:xfrm>
      </p:grpSpPr>
      <p:pic>
        <p:nvPicPr>
          <p:cNvPr id="906" name="Google Shape;906;p113"/>
          <p:cNvPicPr preferRelativeResize="0"/>
          <p:nvPr/>
        </p:nvPicPr>
        <p:blipFill rotWithShape="1">
          <a:blip r:embed="rId2">
            <a:alphaModFix/>
          </a:blip>
          <a:srcRect b="21239" l="-3040" r="3040" t="21233"/>
          <a:stretch/>
        </p:blipFill>
        <p:spPr>
          <a:xfrm>
            <a:off x="1959950" y="225"/>
            <a:ext cx="5959817" cy="5143650"/>
          </a:xfrm>
          <a:prstGeom prst="rect">
            <a:avLst/>
          </a:prstGeom>
          <a:noFill/>
          <a:ln>
            <a:noFill/>
          </a:ln>
        </p:spPr>
      </p:pic>
      <p:sp>
        <p:nvSpPr>
          <p:cNvPr id="907" name="Google Shape;907;p113"/>
          <p:cNvSpPr/>
          <p:nvPr/>
        </p:nvSpPr>
        <p:spPr>
          <a:xfrm flipH="1">
            <a:off x="6732600" y="300"/>
            <a:ext cx="1869300" cy="5143500"/>
          </a:xfrm>
          <a:prstGeom prst="parallelogram">
            <a:avLst>
              <a:gd fmla="val 3392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113"/>
          <p:cNvSpPr/>
          <p:nvPr/>
        </p:nvSpPr>
        <p:spPr>
          <a:xfrm>
            <a:off x="0" y="0"/>
            <a:ext cx="3109375" cy="5143659"/>
          </a:xfrm>
          <a:custGeom>
            <a:rect b="b" l="l" r="r" t="t"/>
            <a:pathLst>
              <a:path extrusionOk="0" h="206200" w="124375">
                <a:moveTo>
                  <a:pt x="99009" y="0"/>
                </a:moveTo>
                <a:lnTo>
                  <a:pt x="0" y="0"/>
                </a:lnTo>
                <a:lnTo>
                  <a:pt x="0" y="206200"/>
                </a:lnTo>
                <a:lnTo>
                  <a:pt x="124375" y="206200"/>
                </a:lnTo>
                <a:close/>
              </a:path>
            </a:pathLst>
          </a:custGeom>
          <a:solidFill>
            <a:schemeClr val="lt1"/>
          </a:solidFill>
          <a:ln>
            <a:noFill/>
          </a:ln>
        </p:spPr>
      </p:sp>
      <p:sp>
        <p:nvSpPr>
          <p:cNvPr id="909" name="Google Shape;909;p113"/>
          <p:cNvSpPr txBox="1"/>
          <p:nvPr>
            <p:ph type="title"/>
          </p:nvPr>
        </p:nvSpPr>
        <p:spPr>
          <a:xfrm>
            <a:off x="457200" y="1924450"/>
            <a:ext cx="1977000" cy="235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solidFill>
                  <a:schemeClr val="dk1"/>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10" name="Google Shape;910;p113"/>
          <p:cNvSpPr txBox="1"/>
          <p:nvPr>
            <p:ph idx="1" type="subTitle"/>
          </p:nvPr>
        </p:nvSpPr>
        <p:spPr>
          <a:xfrm>
            <a:off x="457200" y="1524000"/>
            <a:ext cx="1782900" cy="534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2200"/>
              <a:buFont typeface="Bowlby One"/>
              <a:buNone/>
              <a:defRPr sz="2200">
                <a:latin typeface="Bowlby One"/>
                <a:ea typeface="Bowlby One"/>
                <a:cs typeface="Bowlby One"/>
                <a:sym typeface="Bowlby One"/>
              </a:defRPr>
            </a:lvl1pPr>
            <a:lvl2pPr lvl="1" rtl="0" algn="l">
              <a:lnSpc>
                <a:spcPct val="115000"/>
              </a:lnSpc>
              <a:spcBef>
                <a:spcPts val="0"/>
              </a:spcBef>
              <a:spcAft>
                <a:spcPts val="0"/>
              </a:spcAft>
              <a:buSzPts val="2200"/>
              <a:buFont typeface="Rubik Mono One"/>
              <a:buNone/>
              <a:defRPr sz="2200">
                <a:latin typeface="Rubik Mono One"/>
                <a:ea typeface="Rubik Mono One"/>
                <a:cs typeface="Rubik Mono One"/>
                <a:sym typeface="Rubik Mono One"/>
              </a:defRPr>
            </a:lvl2pPr>
            <a:lvl3pPr lvl="2" rtl="0" algn="l">
              <a:lnSpc>
                <a:spcPct val="115000"/>
              </a:lnSpc>
              <a:spcBef>
                <a:spcPts val="0"/>
              </a:spcBef>
              <a:spcAft>
                <a:spcPts val="0"/>
              </a:spcAft>
              <a:buSzPts val="2200"/>
              <a:buFont typeface="Rubik Mono One"/>
              <a:buNone/>
              <a:defRPr sz="2200">
                <a:latin typeface="Rubik Mono One"/>
                <a:ea typeface="Rubik Mono One"/>
                <a:cs typeface="Rubik Mono One"/>
                <a:sym typeface="Rubik Mono One"/>
              </a:defRPr>
            </a:lvl3pPr>
            <a:lvl4pPr lvl="3" rtl="0" algn="l">
              <a:lnSpc>
                <a:spcPct val="115000"/>
              </a:lnSpc>
              <a:spcBef>
                <a:spcPts val="0"/>
              </a:spcBef>
              <a:spcAft>
                <a:spcPts val="0"/>
              </a:spcAft>
              <a:buSzPts val="2200"/>
              <a:buFont typeface="Rubik Mono One"/>
              <a:buNone/>
              <a:defRPr sz="2200">
                <a:latin typeface="Rubik Mono One"/>
                <a:ea typeface="Rubik Mono One"/>
                <a:cs typeface="Rubik Mono One"/>
                <a:sym typeface="Rubik Mono One"/>
              </a:defRPr>
            </a:lvl4pPr>
            <a:lvl5pPr lvl="4" rtl="0" algn="l">
              <a:lnSpc>
                <a:spcPct val="115000"/>
              </a:lnSpc>
              <a:spcBef>
                <a:spcPts val="0"/>
              </a:spcBef>
              <a:spcAft>
                <a:spcPts val="0"/>
              </a:spcAft>
              <a:buSzPts val="2200"/>
              <a:buFont typeface="Rubik Mono One"/>
              <a:buNone/>
              <a:defRPr sz="2200">
                <a:latin typeface="Rubik Mono One"/>
                <a:ea typeface="Rubik Mono One"/>
                <a:cs typeface="Rubik Mono One"/>
                <a:sym typeface="Rubik Mono One"/>
              </a:defRPr>
            </a:lvl5pPr>
            <a:lvl6pPr lvl="5" rtl="0" algn="l">
              <a:lnSpc>
                <a:spcPct val="115000"/>
              </a:lnSpc>
              <a:spcBef>
                <a:spcPts val="0"/>
              </a:spcBef>
              <a:spcAft>
                <a:spcPts val="0"/>
              </a:spcAft>
              <a:buSzPts val="2200"/>
              <a:buFont typeface="Rubik Mono One"/>
              <a:buNone/>
              <a:defRPr sz="2200">
                <a:latin typeface="Rubik Mono One"/>
                <a:ea typeface="Rubik Mono One"/>
                <a:cs typeface="Rubik Mono One"/>
                <a:sym typeface="Rubik Mono One"/>
              </a:defRPr>
            </a:lvl6pPr>
            <a:lvl7pPr lvl="6" rtl="0" algn="l">
              <a:lnSpc>
                <a:spcPct val="115000"/>
              </a:lnSpc>
              <a:spcBef>
                <a:spcPts val="0"/>
              </a:spcBef>
              <a:spcAft>
                <a:spcPts val="0"/>
              </a:spcAft>
              <a:buSzPts val="2200"/>
              <a:buFont typeface="Rubik Mono One"/>
              <a:buNone/>
              <a:defRPr sz="2200">
                <a:latin typeface="Rubik Mono One"/>
                <a:ea typeface="Rubik Mono One"/>
                <a:cs typeface="Rubik Mono One"/>
                <a:sym typeface="Rubik Mono One"/>
              </a:defRPr>
            </a:lvl7pPr>
            <a:lvl8pPr lvl="7" rtl="0" algn="l">
              <a:lnSpc>
                <a:spcPct val="115000"/>
              </a:lnSpc>
              <a:spcBef>
                <a:spcPts val="0"/>
              </a:spcBef>
              <a:spcAft>
                <a:spcPts val="0"/>
              </a:spcAft>
              <a:buSzPts val="2200"/>
              <a:buFont typeface="Rubik Mono One"/>
              <a:buNone/>
              <a:defRPr sz="2200">
                <a:latin typeface="Rubik Mono One"/>
                <a:ea typeface="Rubik Mono One"/>
                <a:cs typeface="Rubik Mono One"/>
                <a:sym typeface="Rubik Mono One"/>
              </a:defRPr>
            </a:lvl8pPr>
            <a:lvl9pPr lvl="8" rtl="0" algn="l">
              <a:lnSpc>
                <a:spcPct val="115000"/>
              </a:lnSpc>
              <a:spcBef>
                <a:spcPts val="0"/>
              </a:spcBef>
              <a:spcAft>
                <a:spcPts val="0"/>
              </a:spcAft>
              <a:buSzPts val="2200"/>
              <a:buFont typeface="Rubik Mono One"/>
              <a:buNone/>
              <a:defRPr sz="2200">
                <a:latin typeface="Rubik Mono One"/>
                <a:ea typeface="Rubik Mono One"/>
                <a:cs typeface="Rubik Mono One"/>
                <a:sym typeface="Rubik Mono One"/>
              </a:defRPr>
            </a:lvl9pPr>
          </a:lstStyle>
          <a:p/>
        </p:txBody>
      </p:sp>
      <p:sp>
        <p:nvSpPr>
          <p:cNvPr id="911" name="Google Shape;911;p113"/>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912" name="Google Shape;912;p113"/>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13" name="Shape 913"/>
        <p:cNvGrpSpPr/>
        <p:nvPr/>
      </p:nvGrpSpPr>
      <p:grpSpPr>
        <a:xfrm>
          <a:off x="0" y="0"/>
          <a:ext cx="0" cy="0"/>
          <a:chOff x="0" y="0"/>
          <a:chExt cx="0" cy="0"/>
        </a:xfrm>
      </p:grpSpPr>
      <p:sp>
        <p:nvSpPr>
          <p:cNvPr id="914" name="Google Shape;914;p114"/>
          <p:cNvSpPr txBox="1"/>
          <p:nvPr>
            <p:ph type="title"/>
          </p:nvPr>
        </p:nvSpPr>
        <p:spPr>
          <a:xfrm>
            <a:off x="342000" y="274639"/>
            <a:ext cx="8173500" cy="6261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SzPts val="20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IP Slide 1- v1">
  <p:cSld name="TITLE_1_1">
    <p:spTree>
      <p:nvGrpSpPr>
        <p:cNvPr id="915" name="Shape 915"/>
        <p:cNvGrpSpPr/>
        <p:nvPr/>
      </p:nvGrpSpPr>
      <p:grpSpPr>
        <a:xfrm>
          <a:off x="0" y="0"/>
          <a:ext cx="0" cy="0"/>
          <a:chOff x="0" y="0"/>
          <a:chExt cx="0" cy="0"/>
        </a:xfrm>
      </p:grpSpPr>
      <p:pic>
        <p:nvPicPr>
          <p:cNvPr id="916" name="Google Shape;916;p115"/>
          <p:cNvPicPr preferRelativeResize="0"/>
          <p:nvPr/>
        </p:nvPicPr>
        <p:blipFill rotWithShape="1">
          <a:blip r:embed="rId2">
            <a:alphaModFix/>
          </a:blip>
          <a:srcRect b="8236" l="-1000" r="999" t="8228"/>
          <a:stretch/>
        </p:blipFill>
        <p:spPr>
          <a:xfrm>
            <a:off x="3361725" y="0"/>
            <a:ext cx="4103825" cy="5143501"/>
          </a:xfrm>
          <a:prstGeom prst="rect">
            <a:avLst/>
          </a:prstGeom>
          <a:noFill/>
          <a:ln>
            <a:noFill/>
          </a:ln>
        </p:spPr>
      </p:pic>
      <p:sp>
        <p:nvSpPr>
          <p:cNvPr id="917" name="Google Shape;917;p115"/>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918" name="Google Shape;918;p115"/>
          <p:cNvSpPr txBox="1"/>
          <p:nvPr>
            <p:ph type="title"/>
          </p:nvPr>
        </p:nvSpPr>
        <p:spPr>
          <a:xfrm>
            <a:off x="6883674" y="2167792"/>
            <a:ext cx="2147700" cy="521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AA8FFF"/>
              </a:buClr>
              <a:buSzPts val="2000"/>
              <a:buFont typeface="Gelasio"/>
              <a:buNone/>
              <a:defRPr b="0" sz="2000">
                <a:solidFill>
                  <a:srgbClr val="AA8FFF"/>
                </a:solidFill>
                <a:latin typeface="Gelasio"/>
                <a:ea typeface="Gelasio"/>
                <a:cs typeface="Gelasio"/>
                <a:sym typeface="Gelasio"/>
              </a:defRPr>
            </a:lvl1pPr>
            <a:lvl2pPr lvl="1" rtl="0" algn="l">
              <a:lnSpc>
                <a:spcPct val="100000"/>
              </a:lnSpc>
              <a:spcBef>
                <a:spcPts val="0"/>
              </a:spcBef>
              <a:spcAft>
                <a:spcPts val="0"/>
              </a:spcAft>
              <a:buSzPts val="2800"/>
              <a:buFont typeface="Gelasio"/>
              <a:buNone/>
              <a:defRPr>
                <a:latin typeface="Gelasio"/>
                <a:ea typeface="Gelasio"/>
                <a:cs typeface="Gelasio"/>
                <a:sym typeface="Gelasio"/>
              </a:defRPr>
            </a:lvl2pPr>
            <a:lvl3pPr lvl="2" rtl="0" algn="l">
              <a:lnSpc>
                <a:spcPct val="100000"/>
              </a:lnSpc>
              <a:spcBef>
                <a:spcPts val="0"/>
              </a:spcBef>
              <a:spcAft>
                <a:spcPts val="0"/>
              </a:spcAft>
              <a:buSzPts val="2800"/>
              <a:buFont typeface="Gelasio"/>
              <a:buNone/>
              <a:defRPr>
                <a:latin typeface="Gelasio"/>
                <a:ea typeface="Gelasio"/>
                <a:cs typeface="Gelasio"/>
                <a:sym typeface="Gelasio"/>
              </a:defRPr>
            </a:lvl3pPr>
            <a:lvl4pPr lvl="3" rtl="0" algn="l">
              <a:lnSpc>
                <a:spcPct val="100000"/>
              </a:lnSpc>
              <a:spcBef>
                <a:spcPts val="0"/>
              </a:spcBef>
              <a:spcAft>
                <a:spcPts val="0"/>
              </a:spcAft>
              <a:buSzPts val="2800"/>
              <a:buFont typeface="Gelasio"/>
              <a:buNone/>
              <a:defRPr>
                <a:latin typeface="Gelasio"/>
                <a:ea typeface="Gelasio"/>
                <a:cs typeface="Gelasio"/>
                <a:sym typeface="Gelasio"/>
              </a:defRPr>
            </a:lvl4pPr>
            <a:lvl5pPr lvl="4" rtl="0" algn="l">
              <a:lnSpc>
                <a:spcPct val="100000"/>
              </a:lnSpc>
              <a:spcBef>
                <a:spcPts val="0"/>
              </a:spcBef>
              <a:spcAft>
                <a:spcPts val="0"/>
              </a:spcAft>
              <a:buSzPts val="2800"/>
              <a:buFont typeface="Gelasio"/>
              <a:buNone/>
              <a:defRPr>
                <a:latin typeface="Gelasio"/>
                <a:ea typeface="Gelasio"/>
                <a:cs typeface="Gelasio"/>
                <a:sym typeface="Gelasio"/>
              </a:defRPr>
            </a:lvl5pPr>
            <a:lvl6pPr lvl="5" rtl="0" algn="l">
              <a:lnSpc>
                <a:spcPct val="100000"/>
              </a:lnSpc>
              <a:spcBef>
                <a:spcPts val="0"/>
              </a:spcBef>
              <a:spcAft>
                <a:spcPts val="0"/>
              </a:spcAft>
              <a:buSzPts val="2800"/>
              <a:buFont typeface="Gelasio"/>
              <a:buNone/>
              <a:defRPr>
                <a:latin typeface="Gelasio"/>
                <a:ea typeface="Gelasio"/>
                <a:cs typeface="Gelasio"/>
                <a:sym typeface="Gelasio"/>
              </a:defRPr>
            </a:lvl6pPr>
            <a:lvl7pPr lvl="6" rtl="0" algn="l">
              <a:lnSpc>
                <a:spcPct val="100000"/>
              </a:lnSpc>
              <a:spcBef>
                <a:spcPts val="0"/>
              </a:spcBef>
              <a:spcAft>
                <a:spcPts val="0"/>
              </a:spcAft>
              <a:buSzPts val="2800"/>
              <a:buFont typeface="Gelasio"/>
              <a:buNone/>
              <a:defRPr>
                <a:latin typeface="Gelasio"/>
                <a:ea typeface="Gelasio"/>
                <a:cs typeface="Gelasio"/>
                <a:sym typeface="Gelasio"/>
              </a:defRPr>
            </a:lvl7pPr>
            <a:lvl8pPr lvl="7" rtl="0" algn="l">
              <a:lnSpc>
                <a:spcPct val="100000"/>
              </a:lnSpc>
              <a:spcBef>
                <a:spcPts val="0"/>
              </a:spcBef>
              <a:spcAft>
                <a:spcPts val="0"/>
              </a:spcAft>
              <a:buSzPts val="2800"/>
              <a:buFont typeface="Gelasio"/>
              <a:buNone/>
              <a:defRPr>
                <a:latin typeface="Gelasio"/>
                <a:ea typeface="Gelasio"/>
                <a:cs typeface="Gelasio"/>
                <a:sym typeface="Gelasio"/>
              </a:defRPr>
            </a:lvl8pPr>
            <a:lvl9pPr lvl="8" rtl="0" algn="l">
              <a:lnSpc>
                <a:spcPct val="100000"/>
              </a:lnSpc>
              <a:spcBef>
                <a:spcPts val="0"/>
              </a:spcBef>
              <a:spcAft>
                <a:spcPts val="0"/>
              </a:spcAft>
              <a:buSzPts val="2800"/>
              <a:buFont typeface="Gelasio"/>
              <a:buNone/>
              <a:defRPr>
                <a:latin typeface="Gelasio"/>
                <a:ea typeface="Gelasio"/>
                <a:cs typeface="Gelasio"/>
                <a:sym typeface="Gelasio"/>
              </a:defRPr>
            </a:lvl9pPr>
          </a:lstStyle>
          <a:p/>
        </p:txBody>
      </p:sp>
      <p:sp>
        <p:nvSpPr>
          <p:cNvPr id="919" name="Google Shape;919;p115"/>
          <p:cNvSpPr txBox="1"/>
          <p:nvPr>
            <p:ph idx="1" type="body"/>
          </p:nvPr>
        </p:nvSpPr>
        <p:spPr>
          <a:xfrm>
            <a:off x="6883675" y="2475199"/>
            <a:ext cx="1810200" cy="328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rgbClr val="AA8FFF"/>
              </a:buClr>
              <a:buSzPts val="1000"/>
              <a:buFont typeface="Chivo"/>
              <a:buChar char="・"/>
              <a:defRPr sz="1000">
                <a:solidFill>
                  <a:srgbClr val="AA8FFF"/>
                </a:solidFill>
                <a:latin typeface="Chivo"/>
                <a:ea typeface="Chivo"/>
                <a:cs typeface="Chivo"/>
                <a:sym typeface="Chivo"/>
              </a:defRPr>
            </a:lvl1pPr>
            <a:lvl2pPr indent="-292100" lvl="1" marL="914400" rtl="0" algn="l">
              <a:lnSpc>
                <a:spcPct val="115000"/>
              </a:lnSpc>
              <a:spcBef>
                <a:spcPts val="0"/>
              </a:spcBef>
              <a:spcAft>
                <a:spcPts val="0"/>
              </a:spcAft>
              <a:buClr>
                <a:srgbClr val="AA8FFF"/>
              </a:buClr>
              <a:buSzPts val="1000"/>
              <a:buChar char="・"/>
              <a:defRPr>
                <a:solidFill>
                  <a:srgbClr val="AA8FFF"/>
                </a:solidFill>
              </a:defRPr>
            </a:lvl2pPr>
            <a:lvl3pPr indent="-292100" lvl="2" marL="1371600" rtl="0" algn="l">
              <a:lnSpc>
                <a:spcPct val="115000"/>
              </a:lnSpc>
              <a:spcBef>
                <a:spcPts val="0"/>
              </a:spcBef>
              <a:spcAft>
                <a:spcPts val="0"/>
              </a:spcAft>
              <a:buClr>
                <a:srgbClr val="AA8FFF"/>
              </a:buClr>
              <a:buSzPts val="1000"/>
              <a:buChar char="・"/>
              <a:defRPr>
                <a:solidFill>
                  <a:srgbClr val="AA8FFF"/>
                </a:solidFill>
              </a:defRPr>
            </a:lvl3pPr>
            <a:lvl4pPr indent="-292100" lvl="3" marL="1828800" rtl="0" algn="l">
              <a:lnSpc>
                <a:spcPct val="115000"/>
              </a:lnSpc>
              <a:spcBef>
                <a:spcPts val="0"/>
              </a:spcBef>
              <a:spcAft>
                <a:spcPts val="0"/>
              </a:spcAft>
              <a:buClr>
                <a:srgbClr val="AA8FFF"/>
              </a:buClr>
              <a:buSzPts val="1000"/>
              <a:buChar char="・"/>
              <a:defRPr>
                <a:solidFill>
                  <a:srgbClr val="AA8FFF"/>
                </a:solidFill>
              </a:defRPr>
            </a:lvl4pPr>
            <a:lvl5pPr indent="-292100" lvl="4" marL="2286000" rtl="0" algn="l">
              <a:lnSpc>
                <a:spcPct val="115000"/>
              </a:lnSpc>
              <a:spcBef>
                <a:spcPts val="0"/>
              </a:spcBef>
              <a:spcAft>
                <a:spcPts val="0"/>
              </a:spcAft>
              <a:buClr>
                <a:srgbClr val="AA8FFF"/>
              </a:buClr>
              <a:buSzPts val="1000"/>
              <a:buChar char="・"/>
              <a:defRPr>
                <a:solidFill>
                  <a:srgbClr val="AA8FFF"/>
                </a:solidFill>
              </a:defRPr>
            </a:lvl5pPr>
            <a:lvl6pPr indent="-292100" lvl="5" marL="2743200" rtl="0" algn="l">
              <a:lnSpc>
                <a:spcPct val="115000"/>
              </a:lnSpc>
              <a:spcBef>
                <a:spcPts val="0"/>
              </a:spcBef>
              <a:spcAft>
                <a:spcPts val="0"/>
              </a:spcAft>
              <a:buClr>
                <a:srgbClr val="AA8FFF"/>
              </a:buClr>
              <a:buSzPts val="1000"/>
              <a:buChar char="・"/>
              <a:defRPr>
                <a:solidFill>
                  <a:srgbClr val="AA8FFF"/>
                </a:solidFill>
              </a:defRPr>
            </a:lvl6pPr>
            <a:lvl7pPr indent="-292100" lvl="6" marL="3200400" rtl="0" algn="l">
              <a:lnSpc>
                <a:spcPct val="115000"/>
              </a:lnSpc>
              <a:spcBef>
                <a:spcPts val="0"/>
              </a:spcBef>
              <a:spcAft>
                <a:spcPts val="0"/>
              </a:spcAft>
              <a:buClr>
                <a:srgbClr val="AA8FFF"/>
              </a:buClr>
              <a:buSzPts val="1000"/>
              <a:buChar char="・"/>
              <a:defRPr>
                <a:solidFill>
                  <a:srgbClr val="AA8FFF"/>
                </a:solidFill>
              </a:defRPr>
            </a:lvl7pPr>
            <a:lvl8pPr indent="-292100" lvl="7" marL="3657600" rtl="0" algn="l">
              <a:lnSpc>
                <a:spcPct val="115000"/>
              </a:lnSpc>
              <a:spcBef>
                <a:spcPts val="0"/>
              </a:spcBef>
              <a:spcAft>
                <a:spcPts val="0"/>
              </a:spcAft>
              <a:buClr>
                <a:srgbClr val="AA8FFF"/>
              </a:buClr>
              <a:buSzPts val="1000"/>
              <a:buChar char="・"/>
              <a:defRPr>
                <a:solidFill>
                  <a:srgbClr val="AA8FFF"/>
                </a:solidFill>
              </a:defRPr>
            </a:lvl8pPr>
            <a:lvl9pPr indent="-292100" lvl="8" marL="4114800" rtl="0" algn="l">
              <a:lnSpc>
                <a:spcPct val="115000"/>
              </a:lnSpc>
              <a:spcBef>
                <a:spcPts val="0"/>
              </a:spcBef>
              <a:spcAft>
                <a:spcPts val="0"/>
              </a:spcAft>
              <a:buClr>
                <a:srgbClr val="AA8FFF"/>
              </a:buClr>
              <a:buSzPts val="1000"/>
              <a:buChar char="・"/>
              <a:defRPr>
                <a:solidFill>
                  <a:srgbClr val="AA8FFF"/>
                </a:solidFill>
              </a:defRPr>
            </a:lvl9pPr>
          </a:lstStyle>
          <a:p/>
        </p:txBody>
      </p:sp>
      <p:sp>
        <p:nvSpPr>
          <p:cNvPr id="920" name="Google Shape;920;p115"/>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4">
  <p:cSld name="SECTION_HEADER_4">
    <p:spTree>
      <p:nvGrpSpPr>
        <p:cNvPr id="921" name="Shape 921"/>
        <p:cNvGrpSpPr/>
        <p:nvPr/>
      </p:nvGrpSpPr>
      <p:grpSpPr>
        <a:xfrm>
          <a:off x="0" y="0"/>
          <a:ext cx="0" cy="0"/>
          <a:chOff x="0" y="0"/>
          <a:chExt cx="0" cy="0"/>
        </a:xfrm>
      </p:grpSpPr>
      <p:grpSp>
        <p:nvGrpSpPr>
          <p:cNvPr id="922" name="Google Shape;922;p116"/>
          <p:cNvGrpSpPr/>
          <p:nvPr/>
        </p:nvGrpSpPr>
        <p:grpSpPr>
          <a:xfrm flipH="1">
            <a:off x="-76" y="-101"/>
            <a:ext cx="6689375" cy="5143632"/>
            <a:chOff x="777500" y="-10266"/>
            <a:chExt cx="6689375" cy="5162216"/>
          </a:xfrm>
        </p:grpSpPr>
        <p:sp>
          <p:nvSpPr>
            <p:cNvPr id="923" name="Google Shape;923;p116"/>
            <p:cNvSpPr/>
            <p:nvPr/>
          </p:nvSpPr>
          <p:spPr>
            <a:xfrm flipH="1" rot="-5400000">
              <a:off x="-217962" y="985812"/>
              <a:ext cx="5161600" cy="3170675"/>
            </a:xfrm>
            <a:prstGeom prst="flowChartManualInpu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116"/>
            <p:cNvSpPr/>
            <p:nvPr/>
          </p:nvSpPr>
          <p:spPr>
            <a:xfrm>
              <a:off x="2247175" y="-10266"/>
              <a:ext cx="5219700" cy="5161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25" name="Google Shape;925;p116"/>
          <p:cNvSpPr txBox="1"/>
          <p:nvPr>
            <p:ph type="ctrTitle"/>
          </p:nvPr>
        </p:nvSpPr>
        <p:spPr>
          <a:xfrm>
            <a:off x="729450" y="2322953"/>
            <a:ext cx="4989000" cy="1664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4200"/>
              <a:buNone/>
              <a:defRPr sz="4200">
                <a:solidFill>
                  <a:schemeClr val="lt1"/>
                </a:solidFill>
              </a:defRPr>
            </a:lvl1pPr>
            <a:lvl2pPr lvl="1" rtl="0" algn="l">
              <a:lnSpc>
                <a:spcPct val="100000"/>
              </a:lnSpc>
              <a:spcBef>
                <a:spcPts val="0"/>
              </a:spcBef>
              <a:spcAft>
                <a:spcPts val="0"/>
              </a:spcAft>
              <a:buSzPts val="4200"/>
              <a:buNone/>
              <a:defRPr sz="4200"/>
            </a:lvl2pPr>
            <a:lvl3pPr lvl="2" rtl="0" algn="l">
              <a:lnSpc>
                <a:spcPct val="100000"/>
              </a:lnSpc>
              <a:spcBef>
                <a:spcPts val="0"/>
              </a:spcBef>
              <a:spcAft>
                <a:spcPts val="0"/>
              </a:spcAft>
              <a:buSzPts val="4200"/>
              <a:buNone/>
              <a:defRPr sz="4200"/>
            </a:lvl3pPr>
            <a:lvl4pPr lvl="3" rtl="0" algn="l">
              <a:lnSpc>
                <a:spcPct val="100000"/>
              </a:lnSpc>
              <a:spcBef>
                <a:spcPts val="0"/>
              </a:spcBef>
              <a:spcAft>
                <a:spcPts val="0"/>
              </a:spcAft>
              <a:buSzPts val="4200"/>
              <a:buNone/>
              <a:defRPr sz="4200"/>
            </a:lvl4pPr>
            <a:lvl5pPr lvl="4" rtl="0" algn="l">
              <a:lnSpc>
                <a:spcPct val="100000"/>
              </a:lnSpc>
              <a:spcBef>
                <a:spcPts val="0"/>
              </a:spcBef>
              <a:spcAft>
                <a:spcPts val="0"/>
              </a:spcAft>
              <a:buSzPts val="4200"/>
              <a:buNone/>
              <a:defRPr sz="4200"/>
            </a:lvl5pPr>
            <a:lvl6pPr lvl="5" rtl="0" algn="l">
              <a:lnSpc>
                <a:spcPct val="100000"/>
              </a:lnSpc>
              <a:spcBef>
                <a:spcPts val="0"/>
              </a:spcBef>
              <a:spcAft>
                <a:spcPts val="0"/>
              </a:spcAft>
              <a:buSzPts val="4200"/>
              <a:buNone/>
              <a:defRPr sz="4200"/>
            </a:lvl6pPr>
            <a:lvl7pPr lvl="6" rtl="0" algn="l">
              <a:lnSpc>
                <a:spcPct val="100000"/>
              </a:lnSpc>
              <a:spcBef>
                <a:spcPts val="0"/>
              </a:spcBef>
              <a:spcAft>
                <a:spcPts val="0"/>
              </a:spcAft>
              <a:buSzPts val="4200"/>
              <a:buNone/>
              <a:defRPr sz="4200"/>
            </a:lvl7pPr>
            <a:lvl8pPr lvl="7" rtl="0" algn="l">
              <a:lnSpc>
                <a:spcPct val="100000"/>
              </a:lnSpc>
              <a:spcBef>
                <a:spcPts val="0"/>
              </a:spcBef>
              <a:spcAft>
                <a:spcPts val="0"/>
              </a:spcAft>
              <a:buSzPts val="4200"/>
              <a:buNone/>
              <a:defRPr sz="4200"/>
            </a:lvl8pPr>
            <a:lvl9pPr lvl="8" rtl="0" algn="l">
              <a:lnSpc>
                <a:spcPct val="100000"/>
              </a:lnSpc>
              <a:spcBef>
                <a:spcPts val="0"/>
              </a:spcBef>
              <a:spcAft>
                <a:spcPts val="0"/>
              </a:spcAft>
              <a:buSzPts val="4200"/>
              <a:buNone/>
              <a:defRPr sz="4200"/>
            </a:lvl9pPr>
          </a:lstStyle>
          <a:p/>
        </p:txBody>
      </p:sp>
      <p:sp>
        <p:nvSpPr>
          <p:cNvPr id="926" name="Google Shape;926;p116"/>
          <p:cNvSpPr txBox="1"/>
          <p:nvPr>
            <p:ph idx="1" type="subTitle"/>
          </p:nvPr>
        </p:nvSpPr>
        <p:spPr>
          <a:xfrm>
            <a:off x="727952" y="4164403"/>
            <a:ext cx="7688100" cy="5412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1pPr>
            <a:lvl2pPr lvl="1" rtl="0" algn="l">
              <a:lnSpc>
                <a:spcPct val="100000"/>
              </a:lnSpc>
              <a:spcBef>
                <a:spcPts val="0"/>
              </a:spcBef>
              <a:spcAft>
                <a:spcPts val="0"/>
              </a:spcAft>
              <a:buSzPts val="1600"/>
              <a:buNone/>
              <a:defRPr sz="1600"/>
            </a:lvl2pPr>
            <a:lvl3pPr lvl="2" rtl="0" algn="l">
              <a:lnSpc>
                <a:spcPct val="100000"/>
              </a:lnSpc>
              <a:spcBef>
                <a:spcPts val="0"/>
              </a:spcBef>
              <a:spcAft>
                <a:spcPts val="0"/>
              </a:spcAft>
              <a:buSzPts val="1600"/>
              <a:buNone/>
              <a:defRPr sz="1600"/>
            </a:lvl3pPr>
            <a:lvl4pPr lvl="3" rtl="0" algn="l">
              <a:lnSpc>
                <a:spcPct val="100000"/>
              </a:lnSpc>
              <a:spcBef>
                <a:spcPts val="0"/>
              </a:spcBef>
              <a:spcAft>
                <a:spcPts val="0"/>
              </a:spcAft>
              <a:buSzPts val="1600"/>
              <a:buNone/>
              <a:defRPr sz="1600"/>
            </a:lvl4pPr>
            <a:lvl5pPr lvl="4" rtl="0" algn="l">
              <a:lnSpc>
                <a:spcPct val="100000"/>
              </a:lnSpc>
              <a:spcBef>
                <a:spcPts val="0"/>
              </a:spcBef>
              <a:spcAft>
                <a:spcPts val="0"/>
              </a:spcAft>
              <a:buSzPts val="1600"/>
              <a:buNone/>
              <a:defRPr sz="1600"/>
            </a:lvl5pPr>
            <a:lvl6pPr lvl="5" rtl="0" algn="l">
              <a:lnSpc>
                <a:spcPct val="100000"/>
              </a:lnSpc>
              <a:spcBef>
                <a:spcPts val="0"/>
              </a:spcBef>
              <a:spcAft>
                <a:spcPts val="0"/>
              </a:spcAft>
              <a:buSzPts val="1600"/>
              <a:buNone/>
              <a:defRPr sz="1600"/>
            </a:lvl6pPr>
            <a:lvl7pPr lvl="6" rtl="0" algn="l">
              <a:lnSpc>
                <a:spcPct val="100000"/>
              </a:lnSpc>
              <a:spcBef>
                <a:spcPts val="0"/>
              </a:spcBef>
              <a:spcAft>
                <a:spcPts val="0"/>
              </a:spcAft>
              <a:buSzPts val="1600"/>
              <a:buNone/>
              <a:defRPr sz="1600"/>
            </a:lvl7pPr>
            <a:lvl8pPr lvl="7" rtl="0" algn="l">
              <a:lnSpc>
                <a:spcPct val="100000"/>
              </a:lnSpc>
              <a:spcBef>
                <a:spcPts val="0"/>
              </a:spcBef>
              <a:spcAft>
                <a:spcPts val="0"/>
              </a:spcAft>
              <a:buSzPts val="1600"/>
              <a:buNone/>
              <a:defRPr sz="1600"/>
            </a:lvl8pPr>
            <a:lvl9pPr lvl="8" rtl="0" algn="l">
              <a:lnSpc>
                <a:spcPct val="100000"/>
              </a:lnSpc>
              <a:spcBef>
                <a:spcPts val="0"/>
              </a:spcBef>
              <a:spcAft>
                <a:spcPts val="0"/>
              </a:spcAft>
              <a:buSzPts val="1600"/>
              <a:buNone/>
              <a:defRPr sz="1600"/>
            </a:lvl9pPr>
          </a:lstStyle>
          <a:p/>
        </p:txBody>
      </p:sp>
      <p:sp>
        <p:nvSpPr>
          <p:cNvPr id="927" name="Google Shape;927;p11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_2">
    <p:spTree>
      <p:nvGrpSpPr>
        <p:cNvPr id="928" name="Shape 928"/>
        <p:cNvGrpSpPr/>
        <p:nvPr/>
      </p:nvGrpSpPr>
      <p:grpSpPr>
        <a:xfrm>
          <a:off x="0" y="0"/>
          <a:ext cx="0" cy="0"/>
          <a:chOff x="0" y="0"/>
          <a:chExt cx="0" cy="0"/>
        </a:xfrm>
      </p:grpSpPr>
      <p:sp>
        <p:nvSpPr>
          <p:cNvPr id="929" name="Google Shape;929;p117"/>
          <p:cNvSpPr txBox="1"/>
          <p:nvPr>
            <p:ph type="title"/>
          </p:nvPr>
        </p:nvSpPr>
        <p:spPr>
          <a:xfrm>
            <a:off x="387900" y="2926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1pPr>
            <a:lvl2pPr lvl="1" rtl="0" algn="l">
              <a:lnSpc>
                <a:spcPct val="100000"/>
              </a:lnSpc>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2pPr>
            <a:lvl3pPr lvl="2" rtl="0" algn="l">
              <a:lnSpc>
                <a:spcPct val="100000"/>
              </a:lnSpc>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3pPr>
            <a:lvl4pPr lvl="3" rtl="0" algn="l">
              <a:lnSpc>
                <a:spcPct val="100000"/>
              </a:lnSpc>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4pPr>
            <a:lvl5pPr lvl="4" rtl="0" algn="l">
              <a:lnSpc>
                <a:spcPct val="100000"/>
              </a:lnSpc>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5pPr>
            <a:lvl6pPr lvl="5" rtl="0" algn="l">
              <a:lnSpc>
                <a:spcPct val="100000"/>
              </a:lnSpc>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6pPr>
            <a:lvl7pPr lvl="6" rtl="0" algn="l">
              <a:lnSpc>
                <a:spcPct val="100000"/>
              </a:lnSpc>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7pPr>
            <a:lvl8pPr lvl="7" rtl="0" algn="l">
              <a:lnSpc>
                <a:spcPct val="100000"/>
              </a:lnSpc>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8pPr>
            <a:lvl9pPr lvl="8" rtl="0" algn="l">
              <a:lnSpc>
                <a:spcPct val="100000"/>
              </a:lnSpc>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9pPr>
          </a:lstStyle>
          <a:p/>
        </p:txBody>
      </p:sp>
      <p:sp>
        <p:nvSpPr>
          <p:cNvPr id="930" name="Google Shape;930;p1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1B1E63"/>
                </a:solidFill>
                <a:latin typeface="Rubik Light"/>
                <a:ea typeface="Rubik Light"/>
                <a:cs typeface="Rubik Light"/>
                <a:sym typeface="Rubik Light"/>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1B1E63"/>
                </a:solidFill>
                <a:latin typeface="Rubik Light"/>
                <a:ea typeface="Rubik Light"/>
                <a:cs typeface="Rubik Light"/>
                <a:sym typeface="Rubik Light"/>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1B1E63"/>
                </a:solidFill>
                <a:latin typeface="Rubik Light"/>
                <a:ea typeface="Rubik Light"/>
                <a:cs typeface="Rubik Light"/>
                <a:sym typeface="Rubik Light"/>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1B1E63"/>
                </a:solidFill>
                <a:latin typeface="Rubik Light"/>
                <a:ea typeface="Rubik Light"/>
                <a:cs typeface="Rubik Light"/>
                <a:sym typeface="Rubik Light"/>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1B1E63"/>
                </a:solidFill>
                <a:latin typeface="Rubik Light"/>
                <a:ea typeface="Rubik Light"/>
                <a:cs typeface="Rubik Light"/>
                <a:sym typeface="Rubik Light"/>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1B1E63"/>
                </a:solidFill>
                <a:latin typeface="Rubik Light"/>
                <a:ea typeface="Rubik Light"/>
                <a:cs typeface="Rubik Light"/>
                <a:sym typeface="Rubik Light"/>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1B1E63"/>
                </a:solidFill>
                <a:latin typeface="Rubik Light"/>
                <a:ea typeface="Rubik Light"/>
                <a:cs typeface="Rubik Light"/>
                <a:sym typeface="Rubik Light"/>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1B1E63"/>
                </a:solidFill>
                <a:latin typeface="Rubik Light"/>
                <a:ea typeface="Rubik Light"/>
                <a:cs typeface="Rubik Light"/>
                <a:sym typeface="Rubik Light"/>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1B1E63"/>
                </a:solidFill>
                <a:latin typeface="Rubik Light"/>
                <a:ea typeface="Rubik Light"/>
                <a:cs typeface="Rubik Light"/>
                <a:sym typeface="Rubik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
    <p:spTree>
      <p:nvGrpSpPr>
        <p:cNvPr id="935" name="Shape 935"/>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4B 1">
  <p:cSld name="SECTION_HEADER_1_1_1_1_4">
    <p:spTree>
      <p:nvGrpSpPr>
        <p:cNvPr id="936" name="Shape 936"/>
        <p:cNvGrpSpPr/>
        <p:nvPr/>
      </p:nvGrpSpPr>
      <p:grpSpPr>
        <a:xfrm>
          <a:off x="0" y="0"/>
          <a:ext cx="0" cy="0"/>
          <a:chOff x="0" y="0"/>
          <a:chExt cx="0" cy="0"/>
        </a:xfrm>
      </p:grpSpPr>
      <p:sp>
        <p:nvSpPr>
          <p:cNvPr id="937" name="Google Shape;937;p120"/>
          <p:cNvSpPr/>
          <p:nvPr/>
        </p:nvSpPr>
        <p:spPr>
          <a:xfrm flipH="1">
            <a:off x="559781" y="1612275"/>
            <a:ext cx="1393800" cy="545400"/>
          </a:xfrm>
          <a:prstGeom prst="parallelogram">
            <a:avLst>
              <a:gd fmla="val 12149" name="adj"/>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120"/>
          <p:cNvSpPr/>
          <p:nvPr/>
        </p:nvSpPr>
        <p:spPr>
          <a:xfrm flipH="1">
            <a:off x="2103224" y="1612275"/>
            <a:ext cx="1393800" cy="545400"/>
          </a:xfrm>
          <a:prstGeom prst="parallelogram">
            <a:avLst>
              <a:gd fmla="val 12149" name="adj"/>
            </a:avLst>
          </a:prstGeom>
          <a:solidFill>
            <a:schemeClr val="accen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120"/>
          <p:cNvSpPr/>
          <p:nvPr/>
        </p:nvSpPr>
        <p:spPr>
          <a:xfrm flipH="1">
            <a:off x="3646671" y="1612275"/>
            <a:ext cx="1393800" cy="545400"/>
          </a:xfrm>
          <a:prstGeom prst="parallelogram">
            <a:avLst>
              <a:gd fmla="val 12149" name="adj"/>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120"/>
          <p:cNvSpPr/>
          <p:nvPr/>
        </p:nvSpPr>
        <p:spPr>
          <a:xfrm flipH="1">
            <a:off x="5190121" y="1612275"/>
            <a:ext cx="1393800" cy="545400"/>
          </a:xfrm>
          <a:prstGeom prst="parallelogram">
            <a:avLst>
              <a:gd fmla="val 12149" name="adj"/>
            </a:avLst>
          </a:prstGeom>
          <a:solidFill>
            <a:schemeClr val="accent5"/>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120"/>
          <p:cNvSpPr txBox="1"/>
          <p:nvPr>
            <p:ph type="title"/>
          </p:nvPr>
        </p:nvSpPr>
        <p:spPr>
          <a:xfrm>
            <a:off x="426525" y="789125"/>
            <a:ext cx="5915100" cy="545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3400">
                <a:solidFill>
                  <a:schemeClr val="dk1"/>
                </a:solidFill>
              </a:defRPr>
            </a:lvl1pPr>
            <a:lvl2pPr lvl="1" rtl="0" algn="l">
              <a:lnSpc>
                <a:spcPct val="100000"/>
              </a:lnSpc>
              <a:spcBef>
                <a:spcPts val="0"/>
              </a:spcBef>
              <a:spcAft>
                <a:spcPts val="0"/>
              </a:spcAft>
              <a:buSzPts val="2800"/>
              <a:buNone/>
              <a:defRPr sz="3400"/>
            </a:lvl2pPr>
            <a:lvl3pPr lvl="2" rtl="0" algn="l">
              <a:lnSpc>
                <a:spcPct val="100000"/>
              </a:lnSpc>
              <a:spcBef>
                <a:spcPts val="0"/>
              </a:spcBef>
              <a:spcAft>
                <a:spcPts val="0"/>
              </a:spcAft>
              <a:buSzPts val="2800"/>
              <a:buNone/>
              <a:defRPr sz="3400"/>
            </a:lvl3pPr>
            <a:lvl4pPr lvl="3" rtl="0" algn="l">
              <a:lnSpc>
                <a:spcPct val="100000"/>
              </a:lnSpc>
              <a:spcBef>
                <a:spcPts val="0"/>
              </a:spcBef>
              <a:spcAft>
                <a:spcPts val="0"/>
              </a:spcAft>
              <a:buSzPts val="2800"/>
              <a:buNone/>
              <a:defRPr sz="3400"/>
            </a:lvl4pPr>
            <a:lvl5pPr lvl="4" rtl="0" algn="l">
              <a:lnSpc>
                <a:spcPct val="100000"/>
              </a:lnSpc>
              <a:spcBef>
                <a:spcPts val="0"/>
              </a:spcBef>
              <a:spcAft>
                <a:spcPts val="0"/>
              </a:spcAft>
              <a:buSzPts val="2800"/>
              <a:buNone/>
              <a:defRPr sz="3400"/>
            </a:lvl5pPr>
            <a:lvl6pPr lvl="5" rtl="0" algn="l">
              <a:lnSpc>
                <a:spcPct val="100000"/>
              </a:lnSpc>
              <a:spcBef>
                <a:spcPts val="0"/>
              </a:spcBef>
              <a:spcAft>
                <a:spcPts val="0"/>
              </a:spcAft>
              <a:buSzPts val="2800"/>
              <a:buNone/>
              <a:defRPr sz="3400"/>
            </a:lvl6pPr>
            <a:lvl7pPr lvl="6" rtl="0" algn="l">
              <a:lnSpc>
                <a:spcPct val="100000"/>
              </a:lnSpc>
              <a:spcBef>
                <a:spcPts val="0"/>
              </a:spcBef>
              <a:spcAft>
                <a:spcPts val="0"/>
              </a:spcAft>
              <a:buSzPts val="2800"/>
              <a:buNone/>
              <a:defRPr sz="3400"/>
            </a:lvl7pPr>
            <a:lvl8pPr lvl="7" rtl="0" algn="l">
              <a:lnSpc>
                <a:spcPct val="100000"/>
              </a:lnSpc>
              <a:spcBef>
                <a:spcPts val="0"/>
              </a:spcBef>
              <a:spcAft>
                <a:spcPts val="0"/>
              </a:spcAft>
              <a:buSzPts val="2800"/>
              <a:buNone/>
              <a:defRPr sz="3400"/>
            </a:lvl8pPr>
            <a:lvl9pPr lvl="8" rtl="0" algn="l">
              <a:lnSpc>
                <a:spcPct val="100000"/>
              </a:lnSpc>
              <a:spcBef>
                <a:spcPts val="0"/>
              </a:spcBef>
              <a:spcAft>
                <a:spcPts val="0"/>
              </a:spcAft>
              <a:buSzPts val="2800"/>
              <a:buNone/>
              <a:defRPr sz="3400"/>
            </a:lvl9pPr>
          </a:lstStyle>
          <a:p/>
        </p:txBody>
      </p:sp>
      <p:sp>
        <p:nvSpPr>
          <p:cNvPr id="942" name="Google Shape;942;p120"/>
          <p:cNvSpPr txBox="1"/>
          <p:nvPr>
            <p:ph idx="1" type="subTitle"/>
          </p:nvPr>
        </p:nvSpPr>
        <p:spPr>
          <a:xfrm>
            <a:off x="600400"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943" name="Google Shape;943;p120"/>
          <p:cNvSpPr txBox="1"/>
          <p:nvPr>
            <p:ph idx="2" type="subTitle"/>
          </p:nvPr>
        </p:nvSpPr>
        <p:spPr>
          <a:xfrm>
            <a:off x="2144950"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944" name="Google Shape;944;p120"/>
          <p:cNvSpPr txBox="1"/>
          <p:nvPr>
            <p:ph idx="3" type="subTitle"/>
          </p:nvPr>
        </p:nvSpPr>
        <p:spPr>
          <a:xfrm>
            <a:off x="3667540"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945" name="Google Shape;945;p120"/>
          <p:cNvSpPr txBox="1"/>
          <p:nvPr>
            <p:ph idx="4" type="subTitle"/>
          </p:nvPr>
        </p:nvSpPr>
        <p:spPr>
          <a:xfrm>
            <a:off x="5210598"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946" name="Google Shape;946;p120"/>
          <p:cNvSpPr txBox="1"/>
          <p:nvPr>
            <p:ph idx="5" type="body"/>
          </p:nvPr>
        </p:nvSpPr>
        <p:spPr>
          <a:xfrm>
            <a:off x="600400" y="2145250"/>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947" name="Google Shape;947;p120"/>
          <p:cNvSpPr txBox="1"/>
          <p:nvPr>
            <p:ph idx="6" type="body"/>
          </p:nvPr>
        </p:nvSpPr>
        <p:spPr>
          <a:xfrm>
            <a:off x="2143850" y="2145250"/>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948" name="Google Shape;948;p120"/>
          <p:cNvSpPr txBox="1"/>
          <p:nvPr>
            <p:ph idx="7" type="body"/>
          </p:nvPr>
        </p:nvSpPr>
        <p:spPr>
          <a:xfrm>
            <a:off x="3687300" y="2145250"/>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949" name="Google Shape;949;p120"/>
          <p:cNvSpPr txBox="1"/>
          <p:nvPr>
            <p:ph idx="8" type="body"/>
          </p:nvPr>
        </p:nvSpPr>
        <p:spPr>
          <a:xfrm>
            <a:off x="5230750" y="2157675"/>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950" name="Google Shape;950;p120"/>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rgbClr val="6EC8FF"/>
          </a:solidFill>
          <a:ln>
            <a:noFill/>
          </a:ln>
        </p:spPr>
      </p:sp>
      <p:sp>
        <p:nvSpPr>
          <p:cNvPr id="951" name="Google Shape;951;p120"/>
          <p:cNvSpPr txBox="1"/>
          <p:nvPr>
            <p:ph idx="9"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
        <p:nvSpPr>
          <p:cNvPr id="952" name="Google Shape;952;p120"/>
          <p:cNvSpPr/>
          <p:nvPr/>
        </p:nvSpPr>
        <p:spPr>
          <a:xfrm flipH="1">
            <a:off x="6841321" y="161227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120"/>
          <p:cNvSpPr txBox="1"/>
          <p:nvPr>
            <p:ph idx="13" type="subTitle"/>
          </p:nvPr>
        </p:nvSpPr>
        <p:spPr>
          <a:xfrm>
            <a:off x="6861798"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954" name="Google Shape;954;p120"/>
          <p:cNvSpPr txBox="1"/>
          <p:nvPr>
            <p:ph idx="14" type="body"/>
          </p:nvPr>
        </p:nvSpPr>
        <p:spPr>
          <a:xfrm>
            <a:off x="5298200" y="2905150"/>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B">
  <p:cSld name="SECTION_HEADER_1_1_1_1_1_1_1_1_2">
    <p:spTree>
      <p:nvGrpSpPr>
        <p:cNvPr id="955" name="Shape 955"/>
        <p:cNvGrpSpPr/>
        <p:nvPr/>
      </p:nvGrpSpPr>
      <p:grpSpPr>
        <a:xfrm>
          <a:off x="0" y="0"/>
          <a:ext cx="0" cy="0"/>
          <a:chOff x="0" y="0"/>
          <a:chExt cx="0" cy="0"/>
        </a:xfrm>
      </p:grpSpPr>
      <p:sp>
        <p:nvSpPr>
          <p:cNvPr id="956" name="Google Shape;956;p121"/>
          <p:cNvSpPr/>
          <p:nvPr/>
        </p:nvSpPr>
        <p:spPr>
          <a:xfrm flipH="1">
            <a:off x="7298784" y="0"/>
            <a:ext cx="1827300" cy="5143500"/>
          </a:xfrm>
          <a:prstGeom prst="parallelogram">
            <a:avLst>
              <a:gd fmla="val 34846" name="adj"/>
            </a:avLst>
          </a:prstGeom>
          <a:solidFill>
            <a:srgbClr val="6EC8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121"/>
          <p:cNvSpPr txBox="1"/>
          <p:nvPr>
            <p:ph type="title"/>
          </p:nvPr>
        </p:nvSpPr>
        <p:spPr>
          <a:xfrm>
            <a:off x="450475" y="625950"/>
            <a:ext cx="70977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958" name="Google Shape;958;p121"/>
          <p:cNvSpPr txBox="1"/>
          <p:nvPr>
            <p:ph idx="1" type="body"/>
          </p:nvPr>
        </p:nvSpPr>
        <p:spPr>
          <a:xfrm>
            <a:off x="464775" y="2525175"/>
            <a:ext cx="1554000" cy="19191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959" name="Google Shape;959;p121"/>
          <p:cNvSpPr/>
          <p:nvPr/>
        </p:nvSpPr>
        <p:spPr>
          <a:xfrm flipH="1">
            <a:off x="6811270" y="300"/>
            <a:ext cx="1182600" cy="5143500"/>
          </a:xfrm>
          <a:prstGeom prst="parallelogram">
            <a:avLst>
              <a:gd fmla="val 54651" name="adj"/>
            </a:avLst>
          </a:prstGeom>
          <a:solidFill>
            <a:srgbClr val="D0E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121"/>
          <p:cNvSpPr txBox="1"/>
          <p:nvPr>
            <p:ph idx="2"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3 - large">
  <p:cSld name="SECTION_HEADER_1_1_1_2">
    <p:spTree>
      <p:nvGrpSpPr>
        <p:cNvPr id="961" name="Shape 961"/>
        <p:cNvGrpSpPr/>
        <p:nvPr/>
      </p:nvGrpSpPr>
      <p:grpSpPr>
        <a:xfrm>
          <a:off x="0" y="0"/>
          <a:ext cx="0" cy="0"/>
          <a:chOff x="0" y="0"/>
          <a:chExt cx="0" cy="0"/>
        </a:xfrm>
      </p:grpSpPr>
      <p:pic>
        <p:nvPicPr>
          <p:cNvPr id="962" name="Google Shape;962;p122"/>
          <p:cNvPicPr preferRelativeResize="0"/>
          <p:nvPr/>
        </p:nvPicPr>
        <p:blipFill rotWithShape="1">
          <a:blip r:embed="rId2">
            <a:alphaModFix/>
          </a:blip>
          <a:srcRect b="15204" l="-39100" r="39100" t="28750"/>
          <a:stretch/>
        </p:blipFill>
        <p:spPr>
          <a:xfrm>
            <a:off x="3959525" y="0"/>
            <a:ext cx="5184475" cy="5143501"/>
          </a:xfrm>
          <a:prstGeom prst="rect">
            <a:avLst/>
          </a:prstGeom>
          <a:noFill/>
          <a:ln>
            <a:noFill/>
          </a:ln>
        </p:spPr>
      </p:pic>
      <p:sp>
        <p:nvSpPr>
          <p:cNvPr id="963" name="Google Shape;963;p122"/>
          <p:cNvSpPr/>
          <p:nvPr/>
        </p:nvSpPr>
        <p:spPr>
          <a:xfrm>
            <a:off x="7975" y="-7975"/>
            <a:ext cx="6656475" cy="5151675"/>
          </a:xfrm>
          <a:custGeom>
            <a:rect b="b" l="l" r="r" t="t"/>
            <a:pathLst>
              <a:path extrusionOk="0" h="206067" w="266259">
                <a:moveTo>
                  <a:pt x="266259" y="206067"/>
                </a:moveTo>
                <a:lnTo>
                  <a:pt x="0" y="205860"/>
                </a:lnTo>
                <a:lnTo>
                  <a:pt x="0" y="0"/>
                </a:lnTo>
                <a:lnTo>
                  <a:pt x="240893" y="320"/>
                </a:lnTo>
                <a:close/>
              </a:path>
            </a:pathLst>
          </a:custGeom>
          <a:solidFill>
            <a:schemeClr val="lt1"/>
          </a:solidFill>
          <a:ln>
            <a:noFill/>
          </a:ln>
        </p:spPr>
      </p:sp>
      <p:sp>
        <p:nvSpPr>
          <p:cNvPr id="964" name="Google Shape;964;p122"/>
          <p:cNvSpPr txBox="1"/>
          <p:nvPr>
            <p:ph type="title"/>
          </p:nvPr>
        </p:nvSpPr>
        <p:spPr>
          <a:xfrm>
            <a:off x="426525" y="922100"/>
            <a:ext cx="4317000" cy="857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a:lvl1pPr>
            <a:lvl2pPr lvl="1" rtl="0" algn="l">
              <a:lnSpc>
                <a:spcPct val="100000"/>
              </a:lnSpc>
              <a:spcBef>
                <a:spcPts val="0"/>
              </a:spcBef>
              <a:spcAft>
                <a:spcPts val="0"/>
              </a:spcAft>
              <a:buSzPts val="2800"/>
              <a:buNone/>
              <a:defRPr sz="2300"/>
            </a:lvl2pPr>
            <a:lvl3pPr lvl="2" rtl="0" algn="l">
              <a:lnSpc>
                <a:spcPct val="100000"/>
              </a:lnSpc>
              <a:spcBef>
                <a:spcPts val="0"/>
              </a:spcBef>
              <a:spcAft>
                <a:spcPts val="0"/>
              </a:spcAft>
              <a:buSzPts val="2800"/>
              <a:buNone/>
              <a:defRPr sz="2300"/>
            </a:lvl3pPr>
            <a:lvl4pPr lvl="3" rtl="0" algn="l">
              <a:lnSpc>
                <a:spcPct val="100000"/>
              </a:lnSpc>
              <a:spcBef>
                <a:spcPts val="0"/>
              </a:spcBef>
              <a:spcAft>
                <a:spcPts val="0"/>
              </a:spcAft>
              <a:buSzPts val="2800"/>
              <a:buNone/>
              <a:defRPr sz="2300"/>
            </a:lvl4pPr>
            <a:lvl5pPr lvl="4" rtl="0" algn="l">
              <a:lnSpc>
                <a:spcPct val="100000"/>
              </a:lnSpc>
              <a:spcBef>
                <a:spcPts val="0"/>
              </a:spcBef>
              <a:spcAft>
                <a:spcPts val="0"/>
              </a:spcAft>
              <a:buSzPts val="2800"/>
              <a:buNone/>
              <a:defRPr sz="2300"/>
            </a:lvl5pPr>
            <a:lvl6pPr lvl="5" rtl="0" algn="l">
              <a:lnSpc>
                <a:spcPct val="100000"/>
              </a:lnSpc>
              <a:spcBef>
                <a:spcPts val="0"/>
              </a:spcBef>
              <a:spcAft>
                <a:spcPts val="0"/>
              </a:spcAft>
              <a:buSzPts val="2800"/>
              <a:buNone/>
              <a:defRPr sz="2300"/>
            </a:lvl6pPr>
            <a:lvl7pPr lvl="6" rtl="0" algn="l">
              <a:lnSpc>
                <a:spcPct val="100000"/>
              </a:lnSpc>
              <a:spcBef>
                <a:spcPts val="0"/>
              </a:spcBef>
              <a:spcAft>
                <a:spcPts val="0"/>
              </a:spcAft>
              <a:buSzPts val="2800"/>
              <a:buNone/>
              <a:defRPr sz="2300"/>
            </a:lvl7pPr>
            <a:lvl8pPr lvl="7" rtl="0" algn="l">
              <a:lnSpc>
                <a:spcPct val="100000"/>
              </a:lnSpc>
              <a:spcBef>
                <a:spcPts val="0"/>
              </a:spcBef>
              <a:spcAft>
                <a:spcPts val="0"/>
              </a:spcAft>
              <a:buSzPts val="2800"/>
              <a:buNone/>
              <a:defRPr sz="2300"/>
            </a:lvl8pPr>
            <a:lvl9pPr lvl="8" rtl="0" algn="l">
              <a:lnSpc>
                <a:spcPct val="100000"/>
              </a:lnSpc>
              <a:spcBef>
                <a:spcPts val="0"/>
              </a:spcBef>
              <a:spcAft>
                <a:spcPts val="0"/>
              </a:spcAft>
              <a:buSzPts val="2800"/>
              <a:buNone/>
              <a:defRPr sz="2300"/>
            </a:lvl9pPr>
          </a:lstStyle>
          <a:p/>
        </p:txBody>
      </p:sp>
      <p:sp>
        <p:nvSpPr>
          <p:cNvPr id="965" name="Google Shape;965;p122"/>
          <p:cNvSpPr txBox="1"/>
          <p:nvPr>
            <p:ph idx="1" type="subTitle"/>
          </p:nvPr>
        </p:nvSpPr>
        <p:spPr>
          <a:xfrm>
            <a:off x="426525" y="726200"/>
            <a:ext cx="3635400" cy="685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966" name="Google Shape;966;p122"/>
          <p:cNvSpPr txBox="1"/>
          <p:nvPr>
            <p:ph idx="2" type="body"/>
          </p:nvPr>
        </p:nvSpPr>
        <p:spPr>
          <a:xfrm>
            <a:off x="366283" y="2671025"/>
            <a:ext cx="4584300" cy="21483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chemeClr val="dk1"/>
              </a:buClr>
              <a:buSzPts val="1200"/>
              <a:buChar char="・"/>
              <a:defRPr sz="1200">
                <a:solidFill>
                  <a:schemeClr val="dk1"/>
                </a:solidFill>
              </a:defRPr>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967" name="Google Shape;967;p122"/>
          <p:cNvSpPr/>
          <p:nvPr/>
        </p:nvSpPr>
        <p:spPr>
          <a:xfrm flipH="1">
            <a:off x="5417500" y="390300"/>
            <a:ext cx="1251900" cy="4753200"/>
          </a:xfrm>
          <a:prstGeom prst="parallelogram">
            <a:avLst>
              <a:gd fmla="val 46529" name="adj"/>
            </a:avLst>
          </a:prstGeom>
          <a:solidFill>
            <a:srgbClr val="6EC8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122"/>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rgbClr val="6EC8FF"/>
          </a:solidFill>
          <a:ln>
            <a:noFill/>
          </a:ln>
        </p:spPr>
      </p:sp>
      <p:sp>
        <p:nvSpPr>
          <p:cNvPr id="969" name="Google Shape;969;p122"/>
          <p:cNvSpPr txBox="1"/>
          <p:nvPr>
            <p:ph idx="3" type="title"/>
          </p:nvPr>
        </p:nvSpPr>
        <p:spPr>
          <a:xfrm>
            <a:off x="426525" y="1788225"/>
            <a:ext cx="4317000" cy="857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a:lvl1pPr>
            <a:lvl2pPr lvl="1" rtl="0" algn="l">
              <a:lnSpc>
                <a:spcPct val="100000"/>
              </a:lnSpc>
              <a:spcBef>
                <a:spcPts val="0"/>
              </a:spcBef>
              <a:spcAft>
                <a:spcPts val="0"/>
              </a:spcAft>
              <a:buSzPts val="2800"/>
              <a:buNone/>
              <a:defRPr sz="2300"/>
            </a:lvl2pPr>
            <a:lvl3pPr lvl="2" rtl="0" algn="l">
              <a:lnSpc>
                <a:spcPct val="100000"/>
              </a:lnSpc>
              <a:spcBef>
                <a:spcPts val="0"/>
              </a:spcBef>
              <a:spcAft>
                <a:spcPts val="0"/>
              </a:spcAft>
              <a:buSzPts val="2800"/>
              <a:buNone/>
              <a:defRPr sz="2300"/>
            </a:lvl3pPr>
            <a:lvl4pPr lvl="3" rtl="0" algn="l">
              <a:lnSpc>
                <a:spcPct val="100000"/>
              </a:lnSpc>
              <a:spcBef>
                <a:spcPts val="0"/>
              </a:spcBef>
              <a:spcAft>
                <a:spcPts val="0"/>
              </a:spcAft>
              <a:buSzPts val="2800"/>
              <a:buNone/>
              <a:defRPr sz="2300"/>
            </a:lvl4pPr>
            <a:lvl5pPr lvl="4" rtl="0" algn="l">
              <a:lnSpc>
                <a:spcPct val="100000"/>
              </a:lnSpc>
              <a:spcBef>
                <a:spcPts val="0"/>
              </a:spcBef>
              <a:spcAft>
                <a:spcPts val="0"/>
              </a:spcAft>
              <a:buSzPts val="2800"/>
              <a:buNone/>
              <a:defRPr sz="2300"/>
            </a:lvl5pPr>
            <a:lvl6pPr lvl="5" rtl="0" algn="l">
              <a:lnSpc>
                <a:spcPct val="100000"/>
              </a:lnSpc>
              <a:spcBef>
                <a:spcPts val="0"/>
              </a:spcBef>
              <a:spcAft>
                <a:spcPts val="0"/>
              </a:spcAft>
              <a:buSzPts val="2800"/>
              <a:buNone/>
              <a:defRPr sz="2300"/>
            </a:lvl6pPr>
            <a:lvl7pPr lvl="6" rtl="0" algn="l">
              <a:lnSpc>
                <a:spcPct val="100000"/>
              </a:lnSpc>
              <a:spcBef>
                <a:spcPts val="0"/>
              </a:spcBef>
              <a:spcAft>
                <a:spcPts val="0"/>
              </a:spcAft>
              <a:buSzPts val="2800"/>
              <a:buNone/>
              <a:defRPr sz="2300"/>
            </a:lvl7pPr>
            <a:lvl8pPr lvl="7" rtl="0" algn="l">
              <a:lnSpc>
                <a:spcPct val="100000"/>
              </a:lnSpc>
              <a:spcBef>
                <a:spcPts val="0"/>
              </a:spcBef>
              <a:spcAft>
                <a:spcPts val="0"/>
              </a:spcAft>
              <a:buSzPts val="2800"/>
              <a:buNone/>
              <a:defRPr sz="2300"/>
            </a:lvl8pPr>
            <a:lvl9pPr lvl="8" rtl="0" algn="l">
              <a:lnSpc>
                <a:spcPct val="100000"/>
              </a:lnSpc>
              <a:spcBef>
                <a:spcPts val="0"/>
              </a:spcBef>
              <a:spcAft>
                <a:spcPts val="0"/>
              </a:spcAft>
              <a:buSzPts val="2800"/>
              <a:buNone/>
              <a:defRPr sz="2300"/>
            </a:lvl9pPr>
          </a:lstStyle>
          <a:p/>
        </p:txBody>
      </p:sp>
      <p:sp>
        <p:nvSpPr>
          <p:cNvPr id="970" name="Google Shape;970;p122"/>
          <p:cNvSpPr txBox="1"/>
          <p:nvPr>
            <p:ph idx="4" type="subTitle"/>
          </p:nvPr>
        </p:nvSpPr>
        <p:spPr>
          <a:xfrm>
            <a:off x="426525" y="1592325"/>
            <a:ext cx="3635400" cy="685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D">
  <p:cSld name="SECTION_HEADER_1_1_1_1_1_1_1_1_1">
    <p:spTree>
      <p:nvGrpSpPr>
        <p:cNvPr id="971" name="Shape 971"/>
        <p:cNvGrpSpPr/>
        <p:nvPr/>
      </p:nvGrpSpPr>
      <p:grpSpPr>
        <a:xfrm>
          <a:off x="0" y="0"/>
          <a:ext cx="0" cy="0"/>
          <a:chOff x="0" y="0"/>
          <a:chExt cx="0" cy="0"/>
        </a:xfrm>
      </p:grpSpPr>
      <p:sp>
        <p:nvSpPr>
          <p:cNvPr id="972" name="Google Shape;972;p123"/>
          <p:cNvSpPr/>
          <p:nvPr/>
        </p:nvSpPr>
        <p:spPr>
          <a:xfrm>
            <a:off x="-7975" y="0"/>
            <a:ext cx="4010675" cy="5138525"/>
          </a:xfrm>
          <a:custGeom>
            <a:rect b="b" l="l" r="r" t="t"/>
            <a:pathLst>
              <a:path extrusionOk="0" h="205541" w="160427">
                <a:moveTo>
                  <a:pt x="0" y="0"/>
                </a:moveTo>
                <a:lnTo>
                  <a:pt x="134894" y="319"/>
                </a:lnTo>
                <a:lnTo>
                  <a:pt x="160427" y="205541"/>
                </a:lnTo>
                <a:lnTo>
                  <a:pt x="0" y="205541"/>
                </a:lnTo>
                <a:close/>
              </a:path>
            </a:pathLst>
          </a:custGeom>
          <a:solidFill>
            <a:schemeClr val="accent6"/>
          </a:solidFill>
          <a:ln>
            <a:noFill/>
          </a:ln>
        </p:spPr>
      </p:sp>
      <p:sp>
        <p:nvSpPr>
          <p:cNvPr id="973" name="Google Shape;973;p123"/>
          <p:cNvSpPr txBox="1"/>
          <p:nvPr>
            <p:ph type="title"/>
          </p:nvPr>
        </p:nvSpPr>
        <p:spPr>
          <a:xfrm>
            <a:off x="464925" y="321150"/>
            <a:ext cx="2844900" cy="1289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300">
                <a:solidFill>
                  <a:schemeClr val="accent3"/>
                </a:solidFill>
              </a:defRPr>
            </a:lvl1pPr>
            <a:lvl2pPr lvl="1" rtl="0" algn="l">
              <a:lnSpc>
                <a:spcPct val="100000"/>
              </a:lnSpc>
              <a:spcBef>
                <a:spcPts val="0"/>
              </a:spcBef>
              <a:spcAft>
                <a:spcPts val="0"/>
              </a:spcAft>
              <a:buSzPts val="2800"/>
              <a:buNone/>
              <a:defRPr sz="2300">
                <a:solidFill>
                  <a:schemeClr val="accent3"/>
                </a:solidFill>
              </a:defRPr>
            </a:lvl2pPr>
            <a:lvl3pPr lvl="2" rtl="0" algn="l">
              <a:lnSpc>
                <a:spcPct val="100000"/>
              </a:lnSpc>
              <a:spcBef>
                <a:spcPts val="0"/>
              </a:spcBef>
              <a:spcAft>
                <a:spcPts val="0"/>
              </a:spcAft>
              <a:buSzPts val="2800"/>
              <a:buNone/>
              <a:defRPr sz="2300">
                <a:solidFill>
                  <a:schemeClr val="accent3"/>
                </a:solidFill>
              </a:defRPr>
            </a:lvl3pPr>
            <a:lvl4pPr lvl="3" rtl="0" algn="l">
              <a:lnSpc>
                <a:spcPct val="100000"/>
              </a:lnSpc>
              <a:spcBef>
                <a:spcPts val="0"/>
              </a:spcBef>
              <a:spcAft>
                <a:spcPts val="0"/>
              </a:spcAft>
              <a:buSzPts val="2800"/>
              <a:buNone/>
              <a:defRPr sz="2300">
                <a:solidFill>
                  <a:schemeClr val="accent3"/>
                </a:solidFill>
              </a:defRPr>
            </a:lvl4pPr>
            <a:lvl5pPr lvl="4" rtl="0" algn="l">
              <a:lnSpc>
                <a:spcPct val="100000"/>
              </a:lnSpc>
              <a:spcBef>
                <a:spcPts val="0"/>
              </a:spcBef>
              <a:spcAft>
                <a:spcPts val="0"/>
              </a:spcAft>
              <a:buSzPts val="2800"/>
              <a:buNone/>
              <a:defRPr sz="2300">
                <a:solidFill>
                  <a:schemeClr val="accent3"/>
                </a:solidFill>
              </a:defRPr>
            </a:lvl5pPr>
            <a:lvl6pPr lvl="5" rtl="0" algn="l">
              <a:lnSpc>
                <a:spcPct val="100000"/>
              </a:lnSpc>
              <a:spcBef>
                <a:spcPts val="0"/>
              </a:spcBef>
              <a:spcAft>
                <a:spcPts val="0"/>
              </a:spcAft>
              <a:buSzPts val="2800"/>
              <a:buNone/>
              <a:defRPr sz="2300">
                <a:solidFill>
                  <a:schemeClr val="accent3"/>
                </a:solidFill>
              </a:defRPr>
            </a:lvl6pPr>
            <a:lvl7pPr lvl="6" rtl="0" algn="l">
              <a:lnSpc>
                <a:spcPct val="100000"/>
              </a:lnSpc>
              <a:spcBef>
                <a:spcPts val="0"/>
              </a:spcBef>
              <a:spcAft>
                <a:spcPts val="0"/>
              </a:spcAft>
              <a:buSzPts val="2800"/>
              <a:buNone/>
              <a:defRPr sz="2300">
                <a:solidFill>
                  <a:schemeClr val="accent3"/>
                </a:solidFill>
              </a:defRPr>
            </a:lvl7pPr>
            <a:lvl8pPr lvl="7" rtl="0" algn="l">
              <a:lnSpc>
                <a:spcPct val="100000"/>
              </a:lnSpc>
              <a:spcBef>
                <a:spcPts val="0"/>
              </a:spcBef>
              <a:spcAft>
                <a:spcPts val="0"/>
              </a:spcAft>
              <a:buSzPts val="2800"/>
              <a:buNone/>
              <a:defRPr sz="2300">
                <a:solidFill>
                  <a:schemeClr val="accent3"/>
                </a:solidFill>
              </a:defRPr>
            </a:lvl8pPr>
            <a:lvl9pPr lvl="8" rtl="0" algn="l">
              <a:lnSpc>
                <a:spcPct val="100000"/>
              </a:lnSpc>
              <a:spcBef>
                <a:spcPts val="0"/>
              </a:spcBef>
              <a:spcAft>
                <a:spcPts val="0"/>
              </a:spcAft>
              <a:buSzPts val="2800"/>
              <a:buNone/>
              <a:defRPr sz="2300">
                <a:solidFill>
                  <a:schemeClr val="accent3"/>
                </a:solidFill>
              </a:defRPr>
            </a:lvl9pPr>
          </a:lstStyle>
          <a:p/>
        </p:txBody>
      </p:sp>
      <p:sp>
        <p:nvSpPr>
          <p:cNvPr id="974" name="Google Shape;974;p123"/>
          <p:cNvSpPr txBox="1"/>
          <p:nvPr>
            <p:ph idx="1" type="body"/>
          </p:nvPr>
        </p:nvSpPr>
        <p:spPr>
          <a:xfrm>
            <a:off x="464775" y="1610750"/>
            <a:ext cx="2844900" cy="5445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975" name="Google Shape;975;p123"/>
          <p:cNvSpPr txBox="1"/>
          <p:nvPr>
            <p:ph idx="2" type="body"/>
          </p:nvPr>
        </p:nvSpPr>
        <p:spPr>
          <a:xfrm>
            <a:off x="464925" y="2170075"/>
            <a:ext cx="2844900" cy="2355000"/>
          </a:xfrm>
          <a:prstGeom prst="rect">
            <a:avLst/>
          </a:prstGeom>
          <a:noFill/>
          <a:ln>
            <a:noFill/>
          </a:ln>
        </p:spPr>
        <p:txBody>
          <a:bodyPr anchorCtr="0" anchor="t" bIns="91425" lIns="91425" spcFirstLastPara="1" rIns="91425" wrap="square" tIns="91425">
            <a:noAutofit/>
          </a:bodyPr>
          <a:lstStyle>
            <a:lvl1pPr indent="-279400" lvl="0" marL="457200" rtl="0" algn="l">
              <a:lnSpc>
                <a:spcPct val="115000"/>
              </a:lnSpc>
              <a:spcBef>
                <a:spcPts val="0"/>
              </a:spcBef>
              <a:spcAft>
                <a:spcPts val="0"/>
              </a:spcAft>
              <a:buClr>
                <a:schemeClr val="dk1"/>
              </a:buClr>
              <a:buSzPts val="800"/>
              <a:buChar char="・"/>
              <a:defRPr sz="800">
                <a:solidFill>
                  <a:schemeClr val="dk1"/>
                </a:solidFill>
              </a:defRPr>
            </a:lvl1pPr>
            <a:lvl2pPr indent="-279400" lvl="1" marL="914400" rtl="0" algn="l">
              <a:lnSpc>
                <a:spcPct val="115000"/>
              </a:lnSpc>
              <a:spcBef>
                <a:spcPts val="0"/>
              </a:spcBef>
              <a:spcAft>
                <a:spcPts val="0"/>
              </a:spcAft>
              <a:buSzPts val="800"/>
              <a:buChar char="・"/>
              <a:defRPr sz="800"/>
            </a:lvl2pPr>
            <a:lvl3pPr indent="-279400" lvl="2" marL="1371600" rtl="0" algn="l">
              <a:lnSpc>
                <a:spcPct val="115000"/>
              </a:lnSpc>
              <a:spcBef>
                <a:spcPts val="0"/>
              </a:spcBef>
              <a:spcAft>
                <a:spcPts val="0"/>
              </a:spcAft>
              <a:buSzPts val="800"/>
              <a:buChar char="・"/>
              <a:defRPr sz="800"/>
            </a:lvl3pPr>
            <a:lvl4pPr indent="-279400" lvl="3" marL="1828800" rtl="0" algn="l">
              <a:lnSpc>
                <a:spcPct val="115000"/>
              </a:lnSpc>
              <a:spcBef>
                <a:spcPts val="0"/>
              </a:spcBef>
              <a:spcAft>
                <a:spcPts val="0"/>
              </a:spcAft>
              <a:buSzPts val="800"/>
              <a:buChar char="・"/>
              <a:defRPr sz="800"/>
            </a:lvl4pPr>
            <a:lvl5pPr indent="-279400" lvl="4" marL="2286000" rtl="0" algn="l">
              <a:lnSpc>
                <a:spcPct val="115000"/>
              </a:lnSpc>
              <a:spcBef>
                <a:spcPts val="0"/>
              </a:spcBef>
              <a:spcAft>
                <a:spcPts val="0"/>
              </a:spcAft>
              <a:buSzPts val="800"/>
              <a:buChar char="・"/>
              <a:defRPr sz="800"/>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ALT Option 1 - medium">
  <p:cSld name="SECTION_HEADER_1_1_2_1">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2">
            <a:alphaModFix/>
          </a:blip>
          <a:srcRect b="2260" l="13857" r="23634" t="11129"/>
          <a:stretch/>
        </p:blipFill>
        <p:spPr>
          <a:xfrm>
            <a:off x="3574900" y="0"/>
            <a:ext cx="5569101" cy="5143501"/>
          </a:xfrm>
          <a:prstGeom prst="rect">
            <a:avLst/>
          </a:prstGeom>
          <a:noFill/>
          <a:ln>
            <a:noFill/>
          </a:ln>
        </p:spPr>
      </p:pic>
      <p:sp>
        <p:nvSpPr>
          <p:cNvPr id="85" name="Google Shape;85;p13"/>
          <p:cNvSpPr/>
          <p:nvPr/>
        </p:nvSpPr>
        <p:spPr>
          <a:xfrm flipH="1">
            <a:off x="7308817" y="300"/>
            <a:ext cx="1182600" cy="5143500"/>
          </a:xfrm>
          <a:prstGeom prst="parallelogram">
            <a:avLst>
              <a:gd fmla="val 5465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0" y="0"/>
            <a:ext cx="5040325" cy="5143650"/>
          </a:xfrm>
          <a:custGeom>
            <a:rect b="b" l="l" r="r" t="t"/>
            <a:pathLst>
              <a:path extrusionOk="0" h="205746" w="201613">
                <a:moveTo>
                  <a:pt x="176247" y="0"/>
                </a:moveTo>
                <a:lnTo>
                  <a:pt x="319" y="0"/>
                </a:lnTo>
                <a:lnTo>
                  <a:pt x="0" y="205541"/>
                </a:lnTo>
                <a:lnTo>
                  <a:pt x="201613" y="205746"/>
                </a:lnTo>
                <a:close/>
              </a:path>
            </a:pathLst>
          </a:custGeom>
          <a:solidFill>
            <a:schemeClr val="lt1"/>
          </a:solidFill>
          <a:ln>
            <a:noFill/>
          </a:ln>
        </p:spPr>
      </p:sp>
      <p:sp>
        <p:nvSpPr>
          <p:cNvPr id="87" name="Google Shape;87;p13"/>
          <p:cNvSpPr txBox="1"/>
          <p:nvPr>
            <p:ph type="title"/>
          </p:nvPr>
        </p:nvSpPr>
        <p:spPr>
          <a:xfrm>
            <a:off x="457200" y="798625"/>
            <a:ext cx="4003200" cy="4692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200">
                <a:solidFill>
                  <a:schemeClr val="dk1"/>
                </a:solidFill>
              </a:defRPr>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88" name="Google Shape;88;p13"/>
          <p:cNvSpPr txBox="1"/>
          <p:nvPr>
            <p:ph idx="1" type="subTitle"/>
          </p:nvPr>
        </p:nvSpPr>
        <p:spPr>
          <a:xfrm>
            <a:off x="457200" y="550575"/>
            <a:ext cx="3365400" cy="5346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Font typeface="Secular One"/>
              <a:buNone/>
              <a:defRPr b="1" sz="1500">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89" name="Google Shape;89;p13"/>
          <p:cNvSpPr/>
          <p:nvPr/>
        </p:nvSpPr>
        <p:spPr>
          <a:xfrm>
            <a:off x="7300850" y="0"/>
            <a:ext cx="1851150" cy="5162450"/>
          </a:xfrm>
          <a:custGeom>
            <a:rect b="b" l="l" r="r" t="t"/>
            <a:pathLst>
              <a:path extrusionOk="0" h="206498" w="74046">
                <a:moveTo>
                  <a:pt x="21794" y="0"/>
                </a:moveTo>
                <a:lnTo>
                  <a:pt x="74046" y="0"/>
                </a:lnTo>
                <a:lnTo>
                  <a:pt x="74046" y="206189"/>
                </a:lnTo>
                <a:lnTo>
                  <a:pt x="2553" y="206498"/>
                </a:lnTo>
                <a:lnTo>
                  <a:pt x="0" y="180646"/>
                </a:lnTo>
                <a:lnTo>
                  <a:pt x="44044" y="180965"/>
                </a:lnTo>
                <a:close/>
              </a:path>
            </a:pathLst>
          </a:custGeom>
          <a:solidFill>
            <a:schemeClr val="lt1"/>
          </a:solidFill>
          <a:ln>
            <a:noFill/>
          </a:ln>
        </p:spPr>
      </p:sp>
      <p:sp>
        <p:nvSpPr>
          <p:cNvPr id="90" name="Google Shape;90;p13"/>
          <p:cNvSpPr txBox="1"/>
          <p:nvPr>
            <p:ph idx="2" type="title"/>
          </p:nvPr>
        </p:nvSpPr>
        <p:spPr>
          <a:xfrm>
            <a:off x="457200" y="1636825"/>
            <a:ext cx="4003200" cy="4692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200">
                <a:solidFill>
                  <a:schemeClr val="dk1"/>
                </a:solidFill>
              </a:defRPr>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91" name="Google Shape;91;p13"/>
          <p:cNvSpPr txBox="1"/>
          <p:nvPr>
            <p:ph idx="3" type="subTitle"/>
          </p:nvPr>
        </p:nvSpPr>
        <p:spPr>
          <a:xfrm>
            <a:off x="457200" y="1388775"/>
            <a:ext cx="3365400" cy="5346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Font typeface="Secular One"/>
              <a:buNone/>
              <a:defRPr b="1" sz="1500">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92" name="Google Shape;92;p13"/>
          <p:cNvSpPr txBox="1"/>
          <p:nvPr>
            <p:ph idx="4" type="title"/>
          </p:nvPr>
        </p:nvSpPr>
        <p:spPr>
          <a:xfrm>
            <a:off x="469900" y="2537875"/>
            <a:ext cx="3894600" cy="206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chemeClr val="dk1"/>
                </a:solidFill>
                <a:latin typeface="Open Sans"/>
                <a:ea typeface="Open Sans"/>
                <a:cs typeface="Open Sans"/>
                <a:sym typeface="Open Sans"/>
              </a:defRPr>
            </a:lvl1pPr>
            <a:lvl2pPr lvl="1" rtl="0">
              <a:spcBef>
                <a:spcPts val="1000"/>
              </a:spcBef>
              <a:spcAft>
                <a:spcPts val="0"/>
              </a:spcAft>
              <a:buNone/>
              <a:defRPr sz="1200">
                <a:solidFill>
                  <a:schemeClr val="dk1"/>
                </a:solidFill>
                <a:latin typeface="Open Sans"/>
                <a:ea typeface="Open Sans"/>
                <a:cs typeface="Open Sans"/>
                <a:sym typeface="Open Sans"/>
              </a:defRPr>
            </a:lvl2pPr>
            <a:lvl3pPr lvl="2" rtl="0">
              <a:spcBef>
                <a:spcPts val="1000"/>
              </a:spcBef>
              <a:spcAft>
                <a:spcPts val="0"/>
              </a:spcAft>
              <a:buNone/>
              <a:defRPr sz="1200">
                <a:solidFill>
                  <a:schemeClr val="dk1"/>
                </a:solidFill>
                <a:latin typeface="Open Sans"/>
                <a:ea typeface="Open Sans"/>
                <a:cs typeface="Open Sans"/>
                <a:sym typeface="Open Sans"/>
              </a:defRPr>
            </a:lvl3pPr>
            <a:lvl4pPr lvl="3" rtl="0">
              <a:spcBef>
                <a:spcPts val="1000"/>
              </a:spcBef>
              <a:spcAft>
                <a:spcPts val="0"/>
              </a:spcAft>
              <a:buNone/>
              <a:defRPr sz="1200">
                <a:solidFill>
                  <a:schemeClr val="dk1"/>
                </a:solidFill>
                <a:latin typeface="Open Sans"/>
                <a:ea typeface="Open Sans"/>
                <a:cs typeface="Open Sans"/>
                <a:sym typeface="Open Sans"/>
              </a:defRPr>
            </a:lvl4pPr>
            <a:lvl5pPr lvl="4" rtl="0">
              <a:spcBef>
                <a:spcPts val="1000"/>
              </a:spcBef>
              <a:spcAft>
                <a:spcPts val="0"/>
              </a:spcAft>
              <a:buNone/>
              <a:defRPr sz="1200">
                <a:solidFill>
                  <a:schemeClr val="dk1"/>
                </a:solidFill>
                <a:latin typeface="Open Sans"/>
                <a:ea typeface="Open Sans"/>
                <a:cs typeface="Open Sans"/>
                <a:sym typeface="Open Sans"/>
              </a:defRPr>
            </a:lvl5pPr>
            <a:lvl6pPr lvl="5" rtl="0">
              <a:spcBef>
                <a:spcPts val="1000"/>
              </a:spcBef>
              <a:spcAft>
                <a:spcPts val="0"/>
              </a:spcAft>
              <a:buNone/>
              <a:defRPr sz="1200">
                <a:solidFill>
                  <a:schemeClr val="dk1"/>
                </a:solidFill>
                <a:latin typeface="Open Sans"/>
                <a:ea typeface="Open Sans"/>
                <a:cs typeface="Open Sans"/>
                <a:sym typeface="Open Sans"/>
              </a:defRPr>
            </a:lvl6pPr>
            <a:lvl7pPr lvl="6" rtl="0">
              <a:spcBef>
                <a:spcPts val="1000"/>
              </a:spcBef>
              <a:spcAft>
                <a:spcPts val="0"/>
              </a:spcAft>
              <a:buNone/>
              <a:defRPr sz="1200">
                <a:solidFill>
                  <a:schemeClr val="dk1"/>
                </a:solidFill>
                <a:latin typeface="Open Sans"/>
                <a:ea typeface="Open Sans"/>
                <a:cs typeface="Open Sans"/>
                <a:sym typeface="Open Sans"/>
              </a:defRPr>
            </a:lvl7pPr>
            <a:lvl8pPr lvl="7" rtl="0">
              <a:spcBef>
                <a:spcPts val="1000"/>
              </a:spcBef>
              <a:spcAft>
                <a:spcPts val="0"/>
              </a:spcAft>
              <a:buNone/>
              <a:defRPr sz="1200">
                <a:solidFill>
                  <a:schemeClr val="dk1"/>
                </a:solidFill>
                <a:latin typeface="Open Sans"/>
                <a:ea typeface="Open Sans"/>
                <a:cs typeface="Open Sans"/>
                <a:sym typeface="Open Sans"/>
              </a:defRPr>
            </a:lvl8pPr>
            <a:lvl9pPr lvl="8" rtl="0">
              <a:spcBef>
                <a:spcPts val="1000"/>
              </a:spcBef>
              <a:spcAft>
                <a:spcPts val="1000"/>
              </a:spcAft>
              <a:buNone/>
              <a:defRPr sz="1200">
                <a:solidFill>
                  <a:schemeClr val="dk1"/>
                </a:solidFill>
                <a:latin typeface="Open Sans"/>
                <a:ea typeface="Open Sans"/>
                <a:cs typeface="Open Sans"/>
                <a:sym typeface="Open Sans"/>
              </a:defRPr>
            </a:lvl9pPr>
          </a:lstStyle>
          <a:p/>
        </p:txBody>
      </p:sp>
      <p:pic>
        <p:nvPicPr>
          <p:cNvPr id="93" name="Google Shape;93;p13"/>
          <p:cNvPicPr preferRelativeResize="0"/>
          <p:nvPr/>
        </p:nvPicPr>
        <p:blipFill rotWithShape="1">
          <a:blip r:embed="rId3">
            <a:alphaModFix/>
          </a:blip>
          <a:srcRect b="0" l="0" r="50949" t="0"/>
          <a:stretch/>
        </p:blipFill>
        <p:spPr>
          <a:xfrm>
            <a:off x="7717127" y="4663130"/>
            <a:ext cx="401807" cy="300004"/>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type="blank">
  <p:cSld name="BLANK">
    <p:spTree>
      <p:nvGrpSpPr>
        <p:cNvPr id="976" name="Shape 976"/>
        <p:cNvGrpSpPr/>
        <p:nvPr/>
      </p:nvGrpSpPr>
      <p:grpSpPr>
        <a:xfrm>
          <a:off x="0" y="0"/>
          <a:ext cx="0" cy="0"/>
          <a:chOff x="0" y="0"/>
          <a:chExt cx="0" cy="0"/>
        </a:xfrm>
      </p:grpSpPr>
      <p:sp>
        <p:nvSpPr>
          <p:cNvPr id="977" name="Google Shape;977;p12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type="title">
  <p:cSld name="TITLE">
    <p:spTree>
      <p:nvGrpSpPr>
        <p:cNvPr id="978" name="Shape 978"/>
        <p:cNvGrpSpPr/>
        <p:nvPr/>
      </p:nvGrpSpPr>
      <p:grpSpPr>
        <a:xfrm>
          <a:off x="0" y="0"/>
          <a:ext cx="0" cy="0"/>
          <a:chOff x="0" y="0"/>
          <a:chExt cx="0" cy="0"/>
        </a:xfrm>
      </p:grpSpPr>
      <p:pic>
        <p:nvPicPr>
          <p:cNvPr id="979" name="Google Shape;979;p125"/>
          <p:cNvPicPr preferRelativeResize="0"/>
          <p:nvPr/>
        </p:nvPicPr>
        <p:blipFill rotWithShape="1">
          <a:blip r:embed="rId2">
            <a:alphaModFix/>
          </a:blip>
          <a:srcRect b="0" l="23424" r="23424" t="0"/>
          <a:stretch/>
        </p:blipFill>
        <p:spPr>
          <a:xfrm>
            <a:off x="3116250" y="-225"/>
            <a:ext cx="4163400" cy="5062098"/>
          </a:xfrm>
          <a:prstGeom prst="rect">
            <a:avLst/>
          </a:prstGeom>
          <a:noFill/>
          <a:ln>
            <a:noFill/>
          </a:ln>
        </p:spPr>
      </p:pic>
      <p:sp>
        <p:nvSpPr>
          <p:cNvPr id="980" name="Google Shape;980;p125"/>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981" name="Google Shape;981;p125"/>
          <p:cNvSpPr txBox="1"/>
          <p:nvPr>
            <p:ph type="title"/>
          </p:nvPr>
        </p:nvSpPr>
        <p:spPr>
          <a:xfrm>
            <a:off x="6883675" y="2167800"/>
            <a:ext cx="2147700" cy="521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AA8FFF"/>
              </a:buClr>
              <a:buSzPts val="2000"/>
              <a:buNone/>
              <a:defRPr sz="2000">
                <a:solidFill>
                  <a:srgbClr val="AA8FFF"/>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82" name="Google Shape;982;p125"/>
          <p:cNvSpPr txBox="1"/>
          <p:nvPr>
            <p:ph idx="1" type="body"/>
          </p:nvPr>
        </p:nvSpPr>
        <p:spPr>
          <a:xfrm>
            <a:off x="6883675" y="2475200"/>
            <a:ext cx="2147700" cy="7323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rgbClr val="AA8FFF"/>
              </a:buClr>
              <a:buSzPts val="1000"/>
              <a:buChar char="・"/>
              <a:defRPr sz="1000">
                <a:solidFill>
                  <a:srgbClr val="AA8FFF"/>
                </a:solidFill>
              </a:defRPr>
            </a:lvl1pPr>
            <a:lvl2pPr indent="-292100" lvl="1" marL="914400" rtl="0" algn="l">
              <a:lnSpc>
                <a:spcPct val="115000"/>
              </a:lnSpc>
              <a:spcBef>
                <a:spcPts val="0"/>
              </a:spcBef>
              <a:spcAft>
                <a:spcPts val="0"/>
              </a:spcAft>
              <a:buClr>
                <a:srgbClr val="AA8FFF"/>
              </a:buClr>
              <a:buSzPts val="1000"/>
              <a:buChar char="・"/>
              <a:defRPr>
                <a:solidFill>
                  <a:srgbClr val="AA8FFF"/>
                </a:solidFill>
              </a:defRPr>
            </a:lvl2pPr>
            <a:lvl3pPr indent="-292100" lvl="2" marL="1371600" rtl="0" algn="l">
              <a:lnSpc>
                <a:spcPct val="115000"/>
              </a:lnSpc>
              <a:spcBef>
                <a:spcPts val="0"/>
              </a:spcBef>
              <a:spcAft>
                <a:spcPts val="0"/>
              </a:spcAft>
              <a:buClr>
                <a:srgbClr val="AA8FFF"/>
              </a:buClr>
              <a:buSzPts val="1000"/>
              <a:buChar char="・"/>
              <a:defRPr>
                <a:solidFill>
                  <a:srgbClr val="AA8FFF"/>
                </a:solidFill>
              </a:defRPr>
            </a:lvl3pPr>
            <a:lvl4pPr indent="-292100" lvl="3" marL="1828800" rtl="0" algn="l">
              <a:lnSpc>
                <a:spcPct val="115000"/>
              </a:lnSpc>
              <a:spcBef>
                <a:spcPts val="0"/>
              </a:spcBef>
              <a:spcAft>
                <a:spcPts val="0"/>
              </a:spcAft>
              <a:buClr>
                <a:srgbClr val="AA8FFF"/>
              </a:buClr>
              <a:buSzPts val="1000"/>
              <a:buChar char="・"/>
              <a:defRPr>
                <a:solidFill>
                  <a:srgbClr val="AA8FFF"/>
                </a:solidFill>
              </a:defRPr>
            </a:lvl4pPr>
            <a:lvl5pPr indent="-292100" lvl="4" marL="2286000" rtl="0" algn="l">
              <a:lnSpc>
                <a:spcPct val="115000"/>
              </a:lnSpc>
              <a:spcBef>
                <a:spcPts val="0"/>
              </a:spcBef>
              <a:spcAft>
                <a:spcPts val="0"/>
              </a:spcAft>
              <a:buClr>
                <a:srgbClr val="AA8FFF"/>
              </a:buClr>
              <a:buSzPts val="1000"/>
              <a:buChar char="・"/>
              <a:defRPr>
                <a:solidFill>
                  <a:srgbClr val="AA8FFF"/>
                </a:solidFill>
              </a:defRPr>
            </a:lvl5pPr>
            <a:lvl6pPr indent="-292100" lvl="5" marL="2743200" rtl="0" algn="l">
              <a:lnSpc>
                <a:spcPct val="115000"/>
              </a:lnSpc>
              <a:spcBef>
                <a:spcPts val="0"/>
              </a:spcBef>
              <a:spcAft>
                <a:spcPts val="0"/>
              </a:spcAft>
              <a:buClr>
                <a:srgbClr val="AA8FFF"/>
              </a:buClr>
              <a:buSzPts val="1000"/>
              <a:buChar char="・"/>
              <a:defRPr>
                <a:solidFill>
                  <a:srgbClr val="AA8FFF"/>
                </a:solidFill>
              </a:defRPr>
            </a:lvl6pPr>
            <a:lvl7pPr indent="-292100" lvl="6" marL="3200400" rtl="0" algn="l">
              <a:lnSpc>
                <a:spcPct val="115000"/>
              </a:lnSpc>
              <a:spcBef>
                <a:spcPts val="0"/>
              </a:spcBef>
              <a:spcAft>
                <a:spcPts val="0"/>
              </a:spcAft>
              <a:buClr>
                <a:srgbClr val="AA8FFF"/>
              </a:buClr>
              <a:buSzPts val="1000"/>
              <a:buChar char="・"/>
              <a:defRPr>
                <a:solidFill>
                  <a:srgbClr val="AA8FFF"/>
                </a:solidFill>
              </a:defRPr>
            </a:lvl7pPr>
            <a:lvl8pPr indent="-292100" lvl="7" marL="3657600" rtl="0" algn="l">
              <a:lnSpc>
                <a:spcPct val="115000"/>
              </a:lnSpc>
              <a:spcBef>
                <a:spcPts val="0"/>
              </a:spcBef>
              <a:spcAft>
                <a:spcPts val="0"/>
              </a:spcAft>
              <a:buClr>
                <a:srgbClr val="AA8FFF"/>
              </a:buClr>
              <a:buSzPts val="1000"/>
              <a:buChar char="・"/>
              <a:defRPr>
                <a:solidFill>
                  <a:srgbClr val="AA8FFF"/>
                </a:solidFill>
              </a:defRPr>
            </a:lvl8pPr>
            <a:lvl9pPr indent="-292100" lvl="8" marL="4114800" rtl="0" algn="l">
              <a:lnSpc>
                <a:spcPct val="115000"/>
              </a:lnSpc>
              <a:spcBef>
                <a:spcPts val="0"/>
              </a:spcBef>
              <a:spcAft>
                <a:spcPts val="0"/>
              </a:spcAft>
              <a:buClr>
                <a:srgbClr val="AA8FFF"/>
              </a:buClr>
              <a:buSzPts val="1000"/>
              <a:buChar char="・"/>
              <a:defRPr>
                <a:solidFill>
                  <a:srgbClr val="AA8FFF"/>
                </a:solidFill>
              </a:defRPr>
            </a:lvl9pPr>
          </a:lstStyle>
          <a:p/>
        </p:txBody>
      </p:sp>
      <p:sp>
        <p:nvSpPr>
          <p:cNvPr id="983" name="Google Shape;983;p125"/>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pic>
        <p:nvPicPr>
          <p:cNvPr id="984" name="Google Shape;984;p125"/>
          <p:cNvPicPr preferRelativeResize="0"/>
          <p:nvPr/>
        </p:nvPicPr>
        <p:blipFill rotWithShape="1">
          <a:blip r:embed="rId3">
            <a:alphaModFix/>
          </a:blip>
          <a:srcRect b="0" l="0" r="50949" t="0"/>
          <a:stretch/>
        </p:blipFill>
        <p:spPr>
          <a:xfrm>
            <a:off x="439875" y="2072750"/>
            <a:ext cx="1053450" cy="786501"/>
          </a:xfrm>
          <a:prstGeom prst="rect">
            <a:avLst/>
          </a:prstGeom>
          <a:noFill/>
          <a:ln>
            <a:noFill/>
          </a:ln>
        </p:spPr>
      </p:pic>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1">
  <p:cSld name="TITLE_2">
    <p:spTree>
      <p:nvGrpSpPr>
        <p:cNvPr id="985" name="Shape 985"/>
        <p:cNvGrpSpPr/>
        <p:nvPr/>
      </p:nvGrpSpPr>
      <p:grpSpPr>
        <a:xfrm>
          <a:off x="0" y="0"/>
          <a:ext cx="0" cy="0"/>
          <a:chOff x="0" y="0"/>
          <a:chExt cx="0" cy="0"/>
        </a:xfrm>
      </p:grpSpPr>
      <p:pic>
        <p:nvPicPr>
          <p:cNvPr id="986" name="Google Shape;986;p126"/>
          <p:cNvPicPr preferRelativeResize="0"/>
          <p:nvPr/>
        </p:nvPicPr>
        <p:blipFill rotWithShape="1">
          <a:blip r:embed="rId2">
            <a:alphaModFix/>
          </a:blip>
          <a:srcRect b="0" l="23424" r="23424" t="0"/>
          <a:stretch/>
        </p:blipFill>
        <p:spPr>
          <a:xfrm>
            <a:off x="3116250" y="-225"/>
            <a:ext cx="4163400" cy="5062098"/>
          </a:xfrm>
          <a:prstGeom prst="rect">
            <a:avLst/>
          </a:prstGeom>
          <a:noFill/>
          <a:ln>
            <a:noFill/>
          </a:ln>
        </p:spPr>
      </p:pic>
      <p:sp>
        <p:nvSpPr>
          <p:cNvPr id="987" name="Google Shape;987;p126"/>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988" name="Google Shape;988;p126"/>
          <p:cNvSpPr txBox="1"/>
          <p:nvPr>
            <p:ph type="title"/>
          </p:nvPr>
        </p:nvSpPr>
        <p:spPr>
          <a:xfrm>
            <a:off x="6883675" y="2167800"/>
            <a:ext cx="2147700" cy="521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AA8FFF"/>
              </a:buClr>
              <a:buSzPts val="2000"/>
              <a:buNone/>
              <a:defRPr sz="2000">
                <a:solidFill>
                  <a:srgbClr val="AA8FFF"/>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89" name="Google Shape;989;p126"/>
          <p:cNvSpPr txBox="1"/>
          <p:nvPr>
            <p:ph idx="1" type="body"/>
          </p:nvPr>
        </p:nvSpPr>
        <p:spPr>
          <a:xfrm>
            <a:off x="6883675" y="2475200"/>
            <a:ext cx="2147700" cy="7323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rgbClr val="AA8FFF"/>
              </a:buClr>
              <a:buSzPts val="1000"/>
              <a:buChar char="・"/>
              <a:defRPr sz="1000">
                <a:solidFill>
                  <a:srgbClr val="AA8FFF"/>
                </a:solidFill>
              </a:defRPr>
            </a:lvl1pPr>
            <a:lvl2pPr indent="-292100" lvl="1" marL="914400" rtl="0" algn="l">
              <a:lnSpc>
                <a:spcPct val="115000"/>
              </a:lnSpc>
              <a:spcBef>
                <a:spcPts val="0"/>
              </a:spcBef>
              <a:spcAft>
                <a:spcPts val="0"/>
              </a:spcAft>
              <a:buClr>
                <a:srgbClr val="AA8FFF"/>
              </a:buClr>
              <a:buSzPts val="1000"/>
              <a:buChar char="・"/>
              <a:defRPr>
                <a:solidFill>
                  <a:srgbClr val="AA8FFF"/>
                </a:solidFill>
              </a:defRPr>
            </a:lvl2pPr>
            <a:lvl3pPr indent="-292100" lvl="2" marL="1371600" rtl="0" algn="l">
              <a:lnSpc>
                <a:spcPct val="115000"/>
              </a:lnSpc>
              <a:spcBef>
                <a:spcPts val="0"/>
              </a:spcBef>
              <a:spcAft>
                <a:spcPts val="0"/>
              </a:spcAft>
              <a:buClr>
                <a:srgbClr val="AA8FFF"/>
              </a:buClr>
              <a:buSzPts val="1000"/>
              <a:buChar char="・"/>
              <a:defRPr>
                <a:solidFill>
                  <a:srgbClr val="AA8FFF"/>
                </a:solidFill>
              </a:defRPr>
            </a:lvl3pPr>
            <a:lvl4pPr indent="-292100" lvl="3" marL="1828800" rtl="0" algn="l">
              <a:lnSpc>
                <a:spcPct val="115000"/>
              </a:lnSpc>
              <a:spcBef>
                <a:spcPts val="0"/>
              </a:spcBef>
              <a:spcAft>
                <a:spcPts val="0"/>
              </a:spcAft>
              <a:buClr>
                <a:srgbClr val="AA8FFF"/>
              </a:buClr>
              <a:buSzPts val="1000"/>
              <a:buChar char="・"/>
              <a:defRPr>
                <a:solidFill>
                  <a:srgbClr val="AA8FFF"/>
                </a:solidFill>
              </a:defRPr>
            </a:lvl4pPr>
            <a:lvl5pPr indent="-292100" lvl="4" marL="2286000" rtl="0" algn="l">
              <a:lnSpc>
                <a:spcPct val="115000"/>
              </a:lnSpc>
              <a:spcBef>
                <a:spcPts val="0"/>
              </a:spcBef>
              <a:spcAft>
                <a:spcPts val="0"/>
              </a:spcAft>
              <a:buClr>
                <a:srgbClr val="AA8FFF"/>
              </a:buClr>
              <a:buSzPts val="1000"/>
              <a:buChar char="・"/>
              <a:defRPr>
                <a:solidFill>
                  <a:srgbClr val="AA8FFF"/>
                </a:solidFill>
              </a:defRPr>
            </a:lvl5pPr>
            <a:lvl6pPr indent="-292100" lvl="5" marL="2743200" rtl="0" algn="l">
              <a:lnSpc>
                <a:spcPct val="115000"/>
              </a:lnSpc>
              <a:spcBef>
                <a:spcPts val="0"/>
              </a:spcBef>
              <a:spcAft>
                <a:spcPts val="0"/>
              </a:spcAft>
              <a:buClr>
                <a:srgbClr val="AA8FFF"/>
              </a:buClr>
              <a:buSzPts val="1000"/>
              <a:buChar char="・"/>
              <a:defRPr>
                <a:solidFill>
                  <a:srgbClr val="AA8FFF"/>
                </a:solidFill>
              </a:defRPr>
            </a:lvl6pPr>
            <a:lvl7pPr indent="-292100" lvl="6" marL="3200400" rtl="0" algn="l">
              <a:lnSpc>
                <a:spcPct val="115000"/>
              </a:lnSpc>
              <a:spcBef>
                <a:spcPts val="0"/>
              </a:spcBef>
              <a:spcAft>
                <a:spcPts val="0"/>
              </a:spcAft>
              <a:buClr>
                <a:srgbClr val="AA8FFF"/>
              </a:buClr>
              <a:buSzPts val="1000"/>
              <a:buChar char="・"/>
              <a:defRPr>
                <a:solidFill>
                  <a:srgbClr val="AA8FFF"/>
                </a:solidFill>
              </a:defRPr>
            </a:lvl7pPr>
            <a:lvl8pPr indent="-292100" lvl="7" marL="3657600" rtl="0" algn="l">
              <a:lnSpc>
                <a:spcPct val="115000"/>
              </a:lnSpc>
              <a:spcBef>
                <a:spcPts val="0"/>
              </a:spcBef>
              <a:spcAft>
                <a:spcPts val="0"/>
              </a:spcAft>
              <a:buClr>
                <a:srgbClr val="AA8FFF"/>
              </a:buClr>
              <a:buSzPts val="1000"/>
              <a:buChar char="・"/>
              <a:defRPr>
                <a:solidFill>
                  <a:srgbClr val="AA8FFF"/>
                </a:solidFill>
              </a:defRPr>
            </a:lvl8pPr>
            <a:lvl9pPr indent="-292100" lvl="8" marL="4114800" rtl="0" algn="l">
              <a:lnSpc>
                <a:spcPct val="115000"/>
              </a:lnSpc>
              <a:spcBef>
                <a:spcPts val="0"/>
              </a:spcBef>
              <a:spcAft>
                <a:spcPts val="0"/>
              </a:spcAft>
              <a:buClr>
                <a:srgbClr val="AA8FFF"/>
              </a:buClr>
              <a:buSzPts val="1000"/>
              <a:buChar char="・"/>
              <a:defRPr>
                <a:solidFill>
                  <a:srgbClr val="AA8FFF"/>
                </a:solidFill>
              </a:defRPr>
            </a:lvl9pPr>
          </a:lstStyle>
          <a:p/>
        </p:txBody>
      </p:sp>
      <p:sp>
        <p:nvSpPr>
          <p:cNvPr id="990" name="Google Shape;990;p126"/>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2">
  <p:cSld name="TITLE_1">
    <p:spTree>
      <p:nvGrpSpPr>
        <p:cNvPr id="991" name="Shape 991"/>
        <p:cNvGrpSpPr/>
        <p:nvPr/>
      </p:nvGrpSpPr>
      <p:grpSpPr>
        <a:xfrm>
          <a:off x="0" y="0"/>
          <a:ext cx="0" cy="0"/>
          <a:chOff x="0" y="0"/>
          <a:chExt cx="0" cy="0"/>
        </a:xfrm>
      </p:grpSpPr>
      <p:pic>
        <p:nvPicPr>
          <p:cNvPr id="992" name="Google Shape;992;p127"/>
          <p:cNvPicPr preferRelativeResize="0"/>
          <p:nvPr/>
        </p:nvPicPr>
        <p:blipFill rotWithShape="1">
          <a:blip r:embed="rId2">
            <a:alphaModFix/>
          </a:blip>
          <a:srcRect b="26724" l="1748" r="0" t="21424"/>
          <a:stretch/>
        </p:blipFill>
        <p:spPr>
          <a:xfrm>
            <a:off x="3288295" y="-25"/>
            <a:ext cx="5889726" cy="4663148"/>
          </a:xfrm>
          <a:prstGeom prst="rect">
            <a:avLst/>
          </a:prstGeom>
          <a:noFill/>
          <a:ln>
            <a:noFill/>
          </a:ln>
        </p:spPr>
      </p:pic>
      <p:sp>
        <p:nvSpPr>
          <p:cNvPr id="993" name="Google Shape;993;p127"/>
          <p:cNvSpPr/>
          <p:nvPr/>
        </p:nvSpPr>
        <p:spPr>
          <a:xfrm>
            <a:off x="0" y="-225"/>
            <a:ext cx="9144375" cy="5154700"/>
          </a:xfrm>
          <a:custGeom>
            <a:rect b="b" l="l" r="r" t="t"/>
            <a:pathLst>
              <a:path extrusionOk="0" h="206188" w="365775">
                <a:moveTo>
                  <a:pt x="138050" y="0"/>
                </a:moveTo>
                <a:lnTo>
                  <a:pt x="0" y="0"/>
                </a:lnTo>
                <a:lnTo>
                  <a:pt x="0" y="205741"/>
                </a:lnTo>
                <a:lnTo>
                  <a:pt x="365775" y="206188"/>
                </a:lnTo>
                <a:lnTo>
                  <a:pt x="365760" y="180974"/>
                </a:lnTo>
                <a:lnTo>
                  <a:pt x="160219" y="180655"/>
                </a:lnTo>
                <a:close/>
              </a:path>
            </a:pathLst>
          </a:custGeom>
          <a:solidFill>
            <a:schemeClr val="lt1"/>
          </a:solidFill>
          <a:ln>
            <a:noFill/>
          </a:ln>
        </p:spPr>
      </p:sp>
      <p:sp>
        <p:nvSpPr>
          <p:cNvPr id="994" name="Google Shape;994;p127"/>
          <p:cNvSpPr txBox="1"/>
          <p:nvPr>
            <p:ph type="title"/>
          </p:nvPr>
        </p:nvSpPr>
        <p:spPr>
          <a:xfrm>
            <a:off x="465175" y="1374700"/>
            <a:ext cx="2823000" cy="235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2000">
                <a:solidFill>
                  <a:schemeClr val="dk1"/>
                </a:solidFill>
              </a:defRPr>
            </a:lvl1pPr>
            <a:lvl2pPr lvl="1" rtl="0" algn="l">
              <a:lnSpc>
                <a:spcPct val="100000"/>
              </a:lnSpc>
              <a:spcBef>
                <a:spcPts val="0"/>
              </a:spcBef>
              <a:spcAft>
                <a:spcPts val="0"/>
              </a:spcAft>
              <a:buSzPts val="2800"/>
              <a:buNone/>
              <a:defRPr>
                <a:solidFill>
                  <a:schemeClr val="dk1"/>
                </a:solidFill>
              </a:defRPr>
            </a:lvl2pPr>
            <a:lvl3pPr lvl="2" rtl="0" algn="l">
              <a:lnSpc>
                <a:spcPct val="100000"/>
              </a:lnSpc>
              <a:spcBef>
                <a:spcPts val="0"/>
              </a:spcBef>
              <a:spcAft>
                <a:spcPts val="0"/>
              </a:spcAft>
              <a:buSzPts val="2800"/>
              <a:buNone/>
              <a:defRPr>
                <a:solidFill>
                  <a:schemeClr val="dk1"/>
                </a:solidFill>
              </a:defRPr>
            </a:lvl3pPr>
            <a:lvl4pPr lvl="3" rtl="0" algn="l">
              <a:lnSpc>
                <a:spcPct val="100000"/>
              </a:lnSpc>
              <a:spcBef>
                <a:spcPts val="0"/>
              </a:spcBef>
              <a:spcAft>
                <a:spcPts val="0"/>
              </a:spcAft>
              <a:buSzPts val="2800"/>
              <a:buNone/>
              <a:defRPr>
                <a:solidFill>
                  <a:schemeClr val="dk1"/>
                </a:solidFill>
              </a:defRPr>
            </a:lvl4pPr>
            <a:lvl5pPr lvl="4" rtl="0" algn="l">
              <a:lnSpc>
                <a:spcPct val="100000"/>
              </a:lnSpc>
              <a:spcBef>
                <a:spcPts val="0"/>
              </a:spcBef>
              <a:spcAft>
                <a:spcPts val="0"/>
              </a:spcAft>
              <a:buSzPts val="2800"/>
              <a:buNone/>
              <a:defRPr>
                <a:solidFill>
                  <a:schemeClr val="dk1"/>
                </a:solidFill>
              </a:defRPr>
            </a:lvl5pPr>
            <a:lvl6pPr lvl="5" rtl="0" algn="l">
              <a:lnSpc>
                <a:spcPct val="100000"/>
              </a:lnSpc>
              <a:spcBef>
                <a:spcPts val="0"/>
              </a:spcBef>
              <a:spcAft>
                <a:spcPts val="0"/>
              </a:spcAft>
              <a:buSzPts val="2800"/>
              <a:buNone/>
              <a:defRPr>
                <a:solidFill>
                  <a:schemeClr val="dk1"/>
                </a:solidFill>
              </a:defRPr>
            </a:lvl6pPr>
            <a:lvl7pPr lvl="6" rtl="0" algn="l">
              <a:lnSpc>
                <a:spcPct val="100000"/>
              </a:lnSpc>
              <a:spcBef>
                <a:spcPts val="0"/>
              </a:spcBef>
              <a:spcAft>
                <a:spcPts val="0"/>
              </a:spcAft>
              <a:buSzPts val="2800"/>
              <a:buNone/>
              <a:defRPr>
                <a:solidFill>
                  <a:schemeClr val="dk1"/>
                </a:solidFill>
              </a:defRPr>
            </a:lvl7pPr>
            <a:lvl8pPr lvl="7" rtl="0" algn="l">
              <a:lnSpc>
                <a:spcPct val="100000"/>
              </a:lnSpc>
              <a:spcBef>
                <a:spcPts val="0"/>
              </a:spcBef>
              <a:spcAft>
                <a:spcPts val="0"/>
              </a:spcAft>
              <a:buSzPts val="2800"/>
              <a:buNone/>
              <a:defRPr>
                <a:solidFill>
                  <a:schemeClr val="dk1"/>
                </a:solidFill>
              </a:defRPr>
            </a:lvl8pPr>
            <a:lvl9pPr lvl="8" rtl="0" algn="l">
              <a:lnSpc>
                <a:spcPct val="100000"/>
              </a:lnSpc>
              <a:spcBef>
                <a:spcPts val="0"/>
              </a:spcBef>
              <a:spcAft>
                <a:spcPts val="0"/>
              </a:spcAft>
              <a:buSzPts val="2800"/>
              <a:buNone/>
              <a:defRPr>
                <a:solidFill>
                  <a:schemeClr val="dk1"/>
                </a:solidFill>
              </a:defRPr>
            </a:lvl9pPr>
          </a:lstStyle>
          <a:p/>
        </p:txBody>
      </p:sp>
      <p:sp>
        <p:nvSpPr>
          <p:cNvPr id="995" name="Google Shape;995;p127"/>
          <p:cNvSpPr txBox="1"/>
          <p:nvPr>
            <p:ph idx="1" type="subTitle"/>
          </p:nvPr>
        </p:nvSpPr>
        <p:spPr>
          <a:xfrm>
            <a:off x="457196" y="526625"/>
            <a:ext cx="2831100" cy="909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1pPr>
            <a:lvl2pPr lvl="1"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2pPr>
            <a:lvl3pPr lvl="2"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3pPr>
            <a:lvl4pPr lvl="3"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4pPr>
            <a:lvl5pPr lvl="4"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5pPr>
            <a:lvl6pPr lvl="5"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6pPr>
            <a:lvl7pPr lvl="6"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7pPr>
            <a:lvl8pPr lvl="7"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8pPr>
            <a:lvl9pPr lvl="8"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9pPr>
          </a:lstStyle>
          <a:p/>
        </p:txBody>
      </p:sp>
      <p:pic>
        <p:nvPicPr>
          <p:cNvPr id="996" name="Google Shape;996;p127"/>
          <p:cNvPicPr preferRelativeResize="0"/>
          <p:nvPr/>
        </p:nvPicPr>
        <p:blipFill rotWithShape="1">
          <a:blip r:embed="rId3">
            <a:alphaModFix/>
          </a:blip>
          <a:srcRect b="0" l="0" r="50949" t="0"/>
          <a:stretch/>
        </p:blipFill>
        <p:spPr>
          <a:xfrm>
            <a:off x="7717127" y="4663130"/>
            <a:ext cx="401807" cy="300004"/>
          </a:xfrm>
          <a:prstGeom prst="rect">
            <a:avLst/>
          </a:prstGeom>
          <a:noFill/>
          <a:ln>
            <a:noFill/>
          </a:ln>
        </p:spPr>
      </p:pic>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small" type="secHead">
  <p:cSld name="SECTION_HEADER">
    <p:spTree>
      <p:nvGrpSpPr>
        <p:cNvPr id="997" name="Shape 997"/>
        <p:cNvGrpSpPr/>
        <p:nvPr/>
      </p:nvGrpSpPr>
      <p:grpSpPr>
        <a:xfrm>
          <a:off x="0" y="0"/>
          <a:ext cx="0" cy="0"/>
          <a:chOff x="0" y="0"/>
          <a:chExt cx="0" cy="0"/>
        </a:xfrm>
      </p:grpSpPr>
      <p:pic>
        <p:nvPicPr>
          <p:cNvPr id="998" name="Google Shape;998;p128"/>
          <p:cNvPicPr preferRelativeResize="0"/>
          <p:nvPr/>
        </p:nvPicPr>
        <p:blipFill rotWithShape="1">
          <a:blip r:embed="rId2">
            <a:alphaModFix/>
          </a:blip>
          <a:srcRect b="14082" l="16834" r="-6144" t="17424"/>
          <a:stretch/>
        </p:blipFill>
        <p:spPr>
          <a:xfrm>
            <a:off x="0" y="0"/>
            <a:ext cx="5051551" cy="5143501"/>
          </a:xfrm>
          <a:prstGeom prst="rect">
            <a:avLst/>
          </a:prstGeom>
          <a:noFill/>
          <a:ln>
            <a:noFill/>
          </a:ln>
        </p:spPr>
      </p:pic>
      <p:sp>
        <p:nvSpPr>
          <p:cNvPr id="999" name="Google Shape;999;p128"/>
          <p:cNvSpPr/>
          <p:nvPr/>
        </p:nvSpPr>
        <p:spPr>
          <a:xfrm flipH="1">
            <a:off x="3907175" y="-25"/>
            <a:ext cx="4526700" cy="5143500"/>
          </a:xfrm>
          <a:prstGeom prst="parallelogram">
            <a:avLst>
              <a:gd fmla="val 14253"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128"/>
          <p:cNvSpPr txBox="1"/>
          <p:nvPr>
            <p:ph type="title"/>
          </p:nvPr>
        </p:nvSpPr>
        <p:spPr>
          <a:xfrm>
            <a:off x="4551225" y="1286275"/>
            <a:ext cx="3156600" cy="453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01" name="Google Shape;1001;p128"/>
          <p:cNvSpPr txBox="1"/>
          <p:nvPr>
            <p:ph idx="1" type="body"/>
          </p:nvPr>
        </p:nvSpPr>
        <p:spPr>
          <a:xfrm>
            <a:off x="4490983" y="1902425"/>
            <a:ext cx="3156600" cy="2238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02" name="Google Shape;1002;p128"/>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1003" name="Google Shape;1003;p128"/>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medium">
  <p:cSld name="SECTION_HEADER_2">
    <p:spTree>
      <p:nvGrpSpPr>
        <p:cNvPr id="1004" name="Shape 1004"/>
        <p:cNvGrpSpPr/>
        <p:nvPr/>
      </p:nvGrpSpPr>
      <p:grpSpPr>
        <a:xfrm>
          <a:off x="0" y="0"/>
          <a:ext cx="0" cy="0"/>
          <a:chOff x="0" y="0"/>
          <a:chExt cx="0" cy="0"/>
        </a:xfrm>
      </p:grpSpPr>
      <p:pic>
        <p:nvPicPr>
          <p:cNvPr id="1005" name="Google Shape;1005;p129"/>
          <p:cNvPicPr preferRelativeResize="0"/>
          <p:nvPr/>
        </p:nvPicPr>
        <p:blipFill rotWithShape="1">
          <a:blip r:embed="rId2">
            <a:alphaModFix/>
          </a:blip>
          <a:srcRect b="14082" l="16834" r="-6144" t="17424"/>
          <a:stretch/>
        </p:blipFill>
        <p:spPr>
          <a:xfrm>
            <a:off x="0" y="0"/>
            <a:ext cx="5051551" cy="5143501"/>
          </a:xfrm>
          <a:prstGeom prst="rect">
            <a:avLst/>
          </a:prstGeom>
          <a:noFill/>
          <a:ln>
            <a:noFill/>
          </a:ln>
        </p:spPr>
      </p:pic>
      <p:sp>
        <p:nvSpPr>
          <p:cNvPr id="1006" name="Google Shape;1006;p129"/>
          <p:cNvSpPr/>
          <p:nvPr/>
        </p:nvSpPr>
        <p:spPr>
          <a:xfrm flipH="1">
            <a:off x="2389475" y="-25"/>
            <a:ext cx="5968200" cy="5143500"/>
          </a:xfrm>
          <a:prstGeom prst="parallelogram">
            <a:avLst>
              <a:gd fmla="val 1241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29"/>
          <p:cNvSpPr txBox="1"/>
          <p:nvPr>
            <p:ph type="title"/>
          </p:nvPr>
        </p:nvSpPr>
        <p:spPr>
          <a:xfrm>
            <a:off x="2971800" y="1286275"/>
            <a:ext cx="4659900" cy="453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08" name="Google Shape;1008;p129"/>
          <p:cNvSpPr txBox="1"/>
          <p:nvPr>
            <p:ph idx="1" type="body"/>
          </p:nvPr>
        </p:nvSpPr>
        <p:spPr>
          <a:xfrm>
            <a:off x="2911558" y="1902425"/>
            <a:ext cx="4659900" cy="2238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09" name="Google Shape;1009;p129"/>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1010" name="Google Shape;1010;p129"/>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large">
  <p:cSld name="SECTION_HEADER_2_1">
    <p:spTree>
      <p:nvGrpSpPr>
        <p:cNvPr id="1011" name="Shape 1011"/>
        <p:cNvGrpSpPr/>
        <p:nvPr/>
      </p:nvGrpSpPr>
      <p:grpSpPr>
        <a:xfrm>
          <a:off x="0" y="0"/>
          <a:ext cx="0" cy="0"/>
          <a:chOff x="0" y="0"/>
          <a:chExt cx="0" cy="0"/>
        </a:xfrm>
      </p:grpSpPr>
      <p:pic>
        <p:nvPicPr>
          <p:cNvPr id="1012" name="Google Shape;1012;p130"/>
          <p:cNvPicPr preferRelativeResize="0"/>
          <p:nvPr/>
        </p:nvPicPr>
        <p:blipFill rotWithShape="1">
          <a:blip r:embed="rId2">
            <a:alphaModFix/>
          </a:blip>
          <a:srcRect b="14082" l="16834" r="-6144" t="17424"/>
          <a:stretch/>
        </p:blipFill>
        <p:spPr>
          <a:xfrm>
            <a:off x="0" y="0"/>
            <a:ext cx="5051551" cy="5143501"/>
          </a:xfrm>
          <a:prstGeom prst="rect">
            <a:avLst/>
          </a:prstGeom>
          <a:noFill/>
          <a:ln>
            <a:noFill/>
          </a:ln>
        </p:spPr>
      </p:pic>
      <p:sp>
        <p:nvSpPr>
          <p:cNvPr id="1013" name="Google Shape;1013;p130"/>
          <p:cNvSpPr/>
          <p:nvPr/>
        </p:nvSpPr>
        <p:spPr>
          <a:xfrm flipH="1">
            <a:off x="1029275" y="-25"/>
            <a:ext cx="7328400" cy="5143500"/>
          </a:xfrm>
          <a:prstGeom prst="parallelogram">
            <a:avLst>
              <a:gd fmla="val 1241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130"/>
          <p:cNvSpPr txBox="1"/>
          <p:nvPr>
            <p:ph type="title"/>
          </p:nvPr>
        </p:nvSpPr>
        <p:spPr>
          <a:xfrm>
            <a:off x="1655250" y="1286275"/>
            <a:ext cx="5976600" cy="453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15" name="Google Shape;1015;p130"/>
          <p:cNvSpPr txBox="1"/>
          <p:nvPr>
            <p:ph idx="1" type="body"/>
          </p:nvPr>
        </p:nvSpPr>
        <p:spPr>
          <a:xfrm>
            <a:off x="1595008" y="1902425"/>
            <a:ext cx="5976600" cy="2238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16" name="Google Shape;1016;p130"/>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1017" name="Google Shape;1017;p130"/>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small">
  <p:cSld name="SECTION_HEADER_1">
    <p:spTree>
      <p:nvGrpSpPr>
        <p:cNvPr id="1018" name="Shape 1018"/>
        <p:cNvGrpSpPr/>
        <p:nvPr/>
      </p:nvGrpSpPr>
      <p:grpSpPr>
        <a:xfrm>
          <a:off x="0" y="0"/>
          <a:ext cx="0" cy="0"/>
          <a:chOff x="0" y="0"/>
          <a:chExt cx="0" cy="0"/>
        </a:xfrm>
      </p:grpSpPr>
      <p:pic>
        <p:nvPicPr>
          <p:cNvPr id="1019" name="Google Shape;1019;p131"/>
          <p:cNvPicPr preferRelativeResize="0"/>
          <p:nvPr/>
        </p:nvPicPr>
        <p:blipFill rotWithShape="1">
          <a:blip r:embed="rId2">
            <a:alphaModFix/>
          </a:blip>
          <a:srcRect b="0" l="17471" r="17458" t="0"/>
          <a:stretch/>
        </p:blipFill>
        <p:spPr>
          <a:xfrm>
            <a:off x="3959525" y="0"/>
            <a:ext cx="5184475" cy="5143501"/>
          </a:xfrm>
          <a:prstGeom prst="rect">
            <a:avLst/>
          </a:prstGeom>
          <a:noFill/>
          <a:ln>
            <a:noFill/>
          </a:ln>
        </p:spPr>
      </p:pic>
      <p:sp>
        <p:nvSpPr>
          <p:cNvPr id="1020" name="Google Shape;1020;p131"/>
          <p:cNvSpPr/>
          <p:nvPr/>
        </p:nvSpPr>
        <p:spPr>
          <a:xfrm>
            <a:off x="0" y="426"/>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chemeClr val="lt1"/>
          </a:solidFill>
          <a:ln>
            <a:noFill/>
          </a:ln>
        </p:spPr>
      </p:sp>
      <p:sp>
        <p:nvSpPr>
          <p:cNvPr id="1021" name="Google Shape;1021;p131"/>
          <p:cNvSpPr txBox="1"/>
          <p:nvPr>
            <p:ph type="title"/>
          </p:nvPr>
        </p:nvSpPr>
        <p:spPr>
          <a:xfrm>
            <a:off x="315150" y="1541597"/>
            <a:ext cx="3084600" cy="423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22" name="Google Shape;1022;p131"/>
          <p:cNvSpPr txBox="1"/>
          <p:nvPr>
            <p:ph idx="1" type="body"/>
          </p:nvPr>
        </p:nvSpPr>
        <p:spPr>
          <a:xfrm>
            <a:off x="254909" y="2157750"/>
            <a:ext cx="3084600" cy="1759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23" name="Google Shape;1023;p131"/>
          <p:cNvSpPr/>
          <p:nvPr/>
        </p:nvSpPr>
        <p:spPr>
          <a:xfrm flipH="1">
            <a:off x="3447775"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31"/>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rgbClr val="6EC8FF"/>
          </a:solid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medium">
  <p:cSld name="SECTION_HEADER_1_2">
    <p:spTree>
      <p:nvGrpSpPr>
        <p:cNvPr id="1025" name="Shape 1025"/>
        <p:cNvGrpSpPr/>
        <p:nvPr/>
      </p:nvGrpSpPr>
      <p:grpSpPr>
        <a:xfrm>
          <a:off x="0" y="0"/>
          <a:ext cx="0" cy="0"/>
          <a:chOff x="0" y="0"/>
          <a:chExt cx="0" cy="0"/>
        </a:xfrm>
      </p:grpSpPr>
      <p:pic>
        <p:nvPicPr>
          <p:cNvPr id="1026" name="Google Shape;1026;p132"/>
          <p:cNvPicPr preferRelativeResize="0"/>
          <p:nvPr/>
        </p:nvPicPr>
        <p:blipFill rotWithShape="1">
          <a:blip r:embed="rId2">
            <a:alphaModFix/>
          </a:blip>
          <a:srcRect b="14631" l="0" r="23212" t="34599"/>
          <a:stretch/>
        </p:blipFill>
        <p:spPr>
          <a:xfrm>
            <a:off x="3959525" y="0"/>
            <a:ext cx="5184475" cy="5143501"/>
          </a:xfrm>
          <a:prstGeom prst="rect">
            <a:avLst/>
          </a:prstGeom>
          <a:noFill/>
          <a:ln>
            <a:noFill/>
          </a:ln>
        </p:spPr>
      </p:pic>
      <p:sp>
        <p:nvSpPr>
          <p:cNvPr id="1027" name="Google Shape;1027;p132"/>
          <p:cNvSpPr/>
          <p:nvPr/>
        </p:nvSpPr>
        <p:spPr>
          <a:xfrm>
            <a:off x="0" y="425"/>
            <a:ext cx="7037000" cy="5143525"/>
          </a:xfrm>
          <a:custGeom>
            <a:rect b="b" l="l" r="r" t="t"/>
            <a:pathLst>
              <a:path extrusionOk="0" h="205741" w="281480">
                <a:moveTo>
                  <a:pt x="196604" y="302"/>
                </a:moveTo>
                <a:lnTo>
                  <a:pt x="0" y="0"/>
                </a:lnTo>
                <a:lnTo>
                  <a:pt x="0" y="205741"/>
                </a:lnTo>
                <a:lnTo>
                  <a:pt x="281480" y="205741"/>
                </a:lnTo>
                <a:lnTo>
                  <a:pt x="279025" y="188630"/>
                </a:lnTo>
                <a:lnTo>
                  <a:pt x="219584" y="188927"/>
                </a:lnTo>
                <a:close/>
              </a:path>
            </a:pathLst>
          </a:custGeom>
          <a:solidFill>
            <a:schemeClr val="lt1"/>
          </a:solidFill>
          <a:ln>
            <a:noFill/>
          </a:ln>
        </p:spPr>
      </p:sp>
      <p:sp>
        <p:nvSpPr>
          <p:cNvPr id="1028" name="Google Shape;1028;p132"/>
          <p:cNvSpPr txBox="1"/>
          <p:nvPr>
            <p:ph type="title"/>
          </p:nvPr>
        </p:nvSpPr>
        <p:spPr>
          <a:xfrm>
            <a:off x="315150" y="1541600"/>
            <a:ext cx="4400400" cy="423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29" name="Google Shape;1029;p132"/>
          <p:cNvSpPr txBox="1"/>
          <p:nvPr>
            <p:ph idx="1" type="body"/>
          </p:nvPr>
        </p:nvSpPr>
        <p:spPr>
          <a:xfrm>
            <a:off x="254909" y="2157753"/>
            <a:ext cx="4400400" cy="1759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30" name="Google Shape;1030;p132"/>
          <p:cNvSpPr/>
          <p:nvPr/>
        </p:nvSpPr>
        <p:spPr>
          <a:xfrm flipH="1">
            <a:off x="4907950"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132"/>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large">
  <p:cSld name="SECTION_HEADER_1_2_1">
    <p:spTree>
      <p:nvGrpSpPr>
        <p:cNvPr id="1032" name="Shape 1032"/>
        <p:cNvGrpSpPr/>
        <p:nvPr/>
      </p:nvGrpSpPr>
      <p:grpSpPr>
        <a:xfrm>
          <a:off x="0" y="0"/>
          <a:ext cx="0" cy="0"/>
          <a:chOff x="0" y="0"/>
          <a:chExt cx="0" cy="0"/>
        </a:xfrm>
      </p:grpSpPr>
      <p:pic>
        <p:nvPicPr>
          <p:cNvPr id="1033" name="Google Shape;1033;p133"/>
          <p:cNvPicPr preferRelativeResize="0"/>
          <p:nvPr/>
        </p:nvPicPr>
        <p:blipFill rotWithShape="1">
          <a:blip r:embed="rId2">
            <a:alphaModFix/>
          </a:blip>
          <a:srcRect b="14631" l="0" r="23212" t="34599"/>
          <a:stretch/>
        </p:blipFill>
        <p:spPr>
          <a:xfrm>
            <a:off x="3959525" y="0"/>
            <a:ext cx="5184475" cy="5143501"/>
          </a:xfrm>
          <a:prstGeom prst="rect">
            <a:avLst/>
          </a:prstGeom>
          <a:noFill/>
          <a:ln>
            <a:noFill/>
          </a:ln>
        </p:spPr>
      </p:pic>
      <p:sp>
        <p:nvSpPr>
          <p:cNvPr id="1034" name="Google Shape;1034;p133"/>
          <p:cNvSpPr/>
          <p:nvPr/>
        </p:nvSpPr>
        <p:spPr>
          <a:xfrm>
            <a:off x="0" y="425"/>
            <a:ext cx="7037000" cy="5143525"/>
          </a:xfrm>
          <a:custGeom>
            <a:rect b="b" l="l" r="r" t="t"/>
            <a:pathLst>
              <a:path extrusionOk="0" h="205741" w="281480">
                <a:moveTo>
                  <a:pt x="228839" y="302"/>
                </a:moveTo>
                <a:lnTo>
                  <a:pt x="0" y="0"/>
                </a:lnTo>
                <a:lnTo>
                  <a:pt x="0" y="205741"/>
                </a:lnTo>
                <a:lnTo>
                  <a:pt x="281480" y="205741"/>
                </a:lnTo>
                <a:lnTo>
                  <a:pt x="279025" y="188630"/>
                </a:lnTo>
                <a:lnTo>
                  <a:pt x="252138" y="188608"/>
                </a:lnTo>
                <a:close/>
              </a:path>
            </a:pathLst>
          </a:custGeom>
          <a:solidFill>
            <a:schemeClr val="lt1"/>
          </a:solidFill>
          <a:ln>
            <a:noFill/>
          </a:ln>
        </p:spPr>
      </p:sp>
      <p:sp>
        <p:nvSpPr>
          <p:cNvPr id="1035" name="Google Shape;1035;p133"/>
          <p:cNvSpPr txBox="1"/>
          <p:nvPr>
            <p:ph type="title"/>
          </p:nvPr>
        </p:nvSpPr>
        <p:spPr>
          <a:xfrm>
            <a:off x="315150" y="1541600"/>
            <a:ext cx="5184600" cy="423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36" name="Google Shape;1036;p133"/>
          <p:cNvSpPr txBox="1"/>
          <p:nvPr>
            <p:ph idx="1" type="body"/>
          </p:nvPr>
        </p:nvSpPr>
        <p:spPr>
          <a:xfrm>
            <a:off x="254909" y="2157752"/>
            <a:ext cx="5184600" cy="1759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37" name="Google Shape;1037;p133"/>
          <p:cNvSpPr/>
          <p:nvPr/>
        </p:nvSpPr>
        <p:spPr>
          <a:xfrm flipH="1">
            <a:off x="5713850"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33"/>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3 - medium">
  <p:cSld name="SECTION_HEADER_1_1_1">
    <p:spTree>
      <p:nvGrpSpPr>
        <p:cNvPr id="94" name="Shape 94"/>
        <p:cNvGrpSpPr/>
        <p:nvPr/>
      </p:nvGrpSpPr>
      <p:grpSpPr>
        <a:xfrm>
          <a:off x="0" y="0"/>
          <a:ext cx="0" cy="0"/>
          <a:chOff x="0" y="0"/>
          <a:chExt cx="0" cy="0"/>
        </a:xfrm>
      </p:grpSpPr>
      <p:pic>
        <p:nvPicPr>
          <p:cNvPr id="95" name="Google Shape;95;p14"/>
          <p:cNvPicPr preferRelativeResize="0"/>
          <p:nvPr/>
        </p:nvPicPr>
        <p:blipFill rotWithShape="1">
          <a:blip r:embed="rId2">
            <a:alphaModFix/>
          </a:blip>
          <a:srcRect b="0" l="16403" r="16396" t="0"/>
          <a:stretch/>
        </p:blipFill>
        <p:spPr>
          <a:xfrm>
            <a:off x="4060713" y="113"/>
            <a:ext cx="5184476" cy="5143500"/>
          </a:xfrm>
          <a:prstGeom prst="rect">
            <a:avLst/>
          </a:prstGeom>
          <a:noFill/>
          <a:ln>
            <a:noFill/>
          </a:ln>
        </p:spPr>
      </p:pic>
      <p:sp>
        <p:nvSpPr>
          <p:cNvPr id="96" name="Google Shape;96;p14"/>
          <p:cNvSpPr/>
          <p:nvPr/>
        </p:nvSpPr>
        <p:spPr>
          <a:xfrm>
            <a:off x="0" y="25"/>
            <a:ext cx="5451625" cy="5143671"/>
          </a:xfrm>
          <a:custGeom>
            <a:rect b="b" l="l" r="r" t="t"/>
            <a:pathLst>
              <a:path extrusionOk="0" h="207427" w="218065">
                <a:moveTo>
                  <a:pt x="218065" y="207427"/>
                </a:moveTo>
                <a:lnTo>
                  <a:pt x="0" y="207427"/>
                </a:lnTo>
                <a:lnTo>
                  <a:pt x="0" y="0"/>
                </a:lnTo>
                <a:lnTo>
                  <a:pt x="192699" y="0"/>
                </a:lnTo>
                <a:close/>
              </a:path>
            </a:pathLst>
          </a:custGeom>
          <a:solidFill>
            <a:schemeClr val="lt1"/>
          </a:solidFill>
          <a:ln>
            <a:noFill/>
          </a:ln>
        </p:spPr>
      </p:sp>
      <p:sp>
        <p:nvSpPr>
          <p:cNvPr id="97" name="Google Shape;97;p14"/>
          <p:cNvSpPr txBox="1"/>
          <p:nvPr>
            <p:ph type="title"/>
          </p:nvPr>
        </p:nvSpPr>
        <p:spPr>
          <a:xfrm>
            <a:off x="426525" y="922100"/>
            <a:ext cx="3634200" cy="857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a:lvl1pPr>
            <a:lvl2pPr lvl="1" rtl="0">
              <a:spcBef>
                <a:spcPts val="0"/>
              </a:spcBef>
              <a:spcAft>
                <a:spcPts val="0"/>
              </a:spcAft>
              <a:buNone/>
              <a:defRPr sz="2300"/>
            </a:lvl2pPr>
            <a:lvl3pPr lvl="2" rtl="0">
              <a:spcBef>
                <a:spcPts val="0"/>
              </a:spcBef>
              <a:spcAft>
                <a:spcPts val="0"/>
              </a:spcAft>
              <a:buNone/>
              <a:defRPr sz="2300"/>
            </a:lvl3pPr>
            <a:lvl4pPr lvl="3" rtl="0">
              <a:spcBef>
                <a:spcPts val="0"/>
              </a:spcBef>
              <a:spcAft>
                <a:spcPts val="0"/>
              </a:spcAft>
              <a:buNone/>
              <a:defRPr sz="2300"/>
            </a:lvl4pPr>
            <a:lvl5pPr lvl="4" rtl="0">
              <a:spcBef>
                <a:spcPts val="0"/>
              </a:spcBef>
              <a:spcAft>
                <a:spcPts val="0"/>
              </a:spcAft>
              <a:buNone/>
              <a:defRPr sz="2300"/>
            </a:lvl5pPr>
            <a:lvl6pPr lvl="5" rtl="0">
              <a:spcBef>
                <a:spcPts val="0"/>
              </a:spcBef>
              <a:spcAft>
                <a:spcPts val="0"/>
              </a:spcAft>
              <a:buNone/>
              <a:defRPr sz="2300"/>
            </a:lvl6pPr>
            <a:lvl7pPr lvl="6" rtl="0">
              <a:spcBef>
                <a:spcPts val="0"/>
              </a:spcBef>
              <a:spcAft>
                <a:spcPts val="0"/>
              </a:spcAft>
              <a:buNone/>
              <a:defRPr sz="2300"/>
            </a:lvl7pPr>
            <a:lvl8pPr lvl="7" rtl="0">
              <a:spcBef>
                <a:spcPts val="0"/>
              </a:spcBef>
              <a:spcAft>
                <a:spcPts val="0"/>
              </a:spcAft>
              <a:buNone/>
              <a:defRPr sz="2300"/>
            </a:lvl8pPr>
            <a:lvl9pPr lvl="8" rtl="0">
              <a:spcBef>
                <a:spcPts val="0"/>
              </a:spcBef>
              <a:spcAft>
                <a:spcPts val="0"/>
              </a:spcAft>
              <a:buNone/>
              <a:defRPr sz="2300"/>
            </a:lvl9pPr>
          </a:lstStyle>
          <a:p/>
        </p:txBody>
      </p:sp>
      <p:sp>
        <p:nvSpPr>
          <p:cNvPr id="98" name="Google Shape;98;p14"/>
          <p:cNvSpPr txBox="1"/>
          <p:nvPr>
            <p:ph idx="1" type="subTitle"/>
          </p:nvPr>
        </p:nvSpPr>
        <p:spPr>
          <a:xfrm>
            <a:off x="426525" y="726200"/>
            <a:ext cx="3060300" cy="68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99" name="Google Shape;99;p14"/>
          <p:cNvSpPr txBox="1"/>
          <p:nvPr>
            <p:ph idx="2" type="body"/>
          </p:nvPr>
        </p:nvSpPr>
        <p:spPr>
          <a:xfrm>
            <a:off x="366283" y="2671025"/>
            <a:ext cx="3859200" cy="2148300"/>
          </a:xfrm>
          <a:prstGeom prst="rect">
            <a:avLst/>
          </a:prstGeom>
          <a:noFill/>
        </p:spPr>
        <p:txBody>
          <a:bodyPr anchorCtr="0" anchor="t" bIns="91425" lIns="91425" spcFirstLastPara="1" rIns="91425" wrap="square" tIns="91425">
            <a:no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 name="Google Shape;100;p14"/>
          <p:cNvSpPr/>
          <p:nvPr/>
        </p:nvSpPr>
        <p:spPr>
          <a:xfrm flipH="1">
            <a:off x="4204675" y="390300"/>
            <a:ext cx="1251900" cy="4753200"/>
          </a:xfrm>
          <a:prstGeom prst="parallelogram">
            <a:avLst>
              <a:gd fmla="val 46529" name="adj"/>
            </a:avLst>
          </a:prstGeom>
          <a:solidFill>
            <a:srgbClr val="6EC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rgbClr val="6EC8FF"/>
          </a:solidFill>
          <a:ln>
            <a:noFill/>
          </a:ln>
        </p:spPr>
      </p:sp>
      <p:sp>
        <p:nvSpPr>
          <p:cNvPr id="102" name="Google Shape;102;p14"/>
          <p:cNvSpPr txBox="1"/>
          <p:nvPr>
            <p:ph idx="3" type="title"/>
          </p:nvPr>
        </p:nvSpPr>
        <p:spPr>
          <a:xfrm>
            <a:off x="426525" y="1788225"/>
            <a:ext cx="3634200" cy="857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a:lvl1pPr>
            <a:lvl2pPr lvl="1" rtl="0">
              <a:spcBef>
                <a:spcPts val="0"/>
              </a:spcBef>
              <a:spcAft>
                <a:spcPts val="0"/>
              </a:spcAft>
              <a:buNone/>
              <a:defRPr sz="2300"/>
            </a:lvl2pPr>
            <a:lvl3pPr lvl="2" rtl="0">
              <a:spcBef>
                <a:spcPts val="0"/>
              </a:spcBef>
              <a:spcAft>
                <a:spcPts val="0"/>
              </a:spcAft>
              <a:buNone/>
              <a:defRPr sz="2300"/>
            </a:lvl3pPr>
            <a:lvl4pPr lvl="3" rtl="0">
              <a:spcBef>
                <a:spcPts val="0"/>
              </a:spcBef>
              <a:spcAft>
                <a:spcPts val="0"/>
              </a:spcAft>
              <a:buNone/>
              <a:defRPr sz="2300"/>
            </a:lvl4pPr>
            <a:lvl5pPr lvl="4" rtl="0">
              <a:spcBef>
                <a:spcPts val="0"/>
              </a:spcBef>
              <a:spcAft>
                <a:spcPts val="0"/>
              </a:spcAft>
              <a:buNone/>
              <a:defRPr sz="2300"/>
            </a:lvl5pPr>
            <a:lvl6pPr lvl="5" rtl="0">
              <a:spcBef>
                <a:spcPts val="0"/>
              </a:spcBef>
              <a:spcAft>
                <a:spcPts val="0"/>
              </a:spcAft>
              <a:buNone/>
              <a:defRPr sz="2300"/>
            </a:lvl6pPr>
            <a:lvl7pPr lvl="6" rtl="0">
              <a:spcBef>
                <a:spcPts val="0"/>
              </a:spcBef>
              <a:spcAft>
                <a:spcPts val="0"/>
              </a:spcAft>
              <a:buNone/>
              <a:defRPr sz="2300"/>
            </a:lvl7pPr>
            <a:lvl8pPr lvl="7" rtl="0">
              <a:spcBef>
                <a:spcPts val="0"/>
              </a:spcBef>
              <a:spcAft>
                <a:spcPts val="0"/>
              </a:spcAft>
              <a:buNone/>
              <a:defRPr sz="2300"/>
            </a:lvl8pPr>
            <a:lvl9pPr lvl="8" rtl="0">
              <a:spcBef>
                <a:spcPts val="0"/>
              </a:spcBef>
              <a:spcAft>
                <a:spcPts val="0"/>
              </a:spcAft>
              <a:buNone/>
              <a:defRPr sz="2300"/>
            </a:lvl9pPr>
          </a:lstStyle>
          <a:p/>
        </p:txBody>
      </p:sp>
      <p:sp>
        <p:nvSpPr>
          <p:cNvPr id="103" name="Google Shape;103;p14"/>
          <p:cNvSpPr txBox="1"/>
          <p:nvPr>
            <p:ph idx="4" type="subTitle"/>
          </p:nvPr>
        </p:nvSpPr>
        <p:spPr>
          <a:xfrm>
            <a:off x="426525" y="1592325"/>
            <a:ext cx="3060300" cy="68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Option 1 - small">
  <p:cSld name="SECTION_HEADER_1_1">
    <p:spTree>
      <p:nvGrpSpPr>
        <p:cNvPr id="1039" name="Shape 1039"/>
        <p:cNvGrpSpPr/>
        <p:nvPr/>
      </p:nvGrpSpPr>
      <p:grpSpPr>
        <a:xfrm>
          <a:off x="0" y="0"/>
          <a:ext cx="0" cy="0"/>
          <a:chOff x="0" y="0"/>
          <a:chExt cx="0" cy="0"/>
        </a:xfrm>
      </p:grpSpPr>
      <p:pic>
        <p:nvPicPr>
          <p:cNvPr id="1040" name="Google Shape;1040;p134"/>
          <p:cNvPicPr preferRelativeResize="0"/>
          <p:nvPr/>
        </p:nvPicPr>
        <p:blipFill rotWithShape="1">
          <a:blip r:embed="rId2">
            <a:alphaModFix/>
          </a:blip>
          <a:srcRect b="2260" l="13857" r="23634" t="11129"/>
          <a:stretch/>
        </p:blipFill>
        <p:spPr>
          <a:xfrm>
            <a:off x="2303700" y="0"/>
            <a:ext cx="5569101" cy="5143501"/>
          </a:xfrm>
          <a:prstGeom prst="rect">
            <a:avLst/>
          </a:prstGeom>
          <a:noFill/>
          <a:ln>
            <a:noFill/>
          </a:ln>
        </p:spPr>
      </p:pic>
      <p:sp>
        <p:nvSpPr>
          <p:cNvPr id="1041" name="Google Shape;1041;p134"/>
          <p:cNvSpPr/>
          <p:nvPr/>
        </p:nvSpPr>
        <p:spPr>
          <a:xfrm flipH="1">
            <a:off x="6732600" y="300"/>
            <a:ext cx="1869300" cy="5143500"/>
          </a:xfrm>
          <a:prstGeom prst="parallelogram">
            <a:avLst>
              <a:gd fmla="val 3392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34"/>
          <p:cNvSpPr/>
          <p:nvPr/>
        </p:nvSpPr>
        <p:spPr>
          <a:xfrm>
            <a:off x="0" y="0"/>
            <a:ext cx="3109375" cy="5143659"/>
          </a:xfrm>
          <a:custGeom>
            <a:rect b="b" l="l" r="r" t="t"/>
            <a:pathLst>
              <a:path extrusionOk="0" h="206200" w="124375">
                <a:moveTo>
                  <a:pt x="99009" y="0"/>
                </a:moveTo>
                <a:lnTo>
                  <a:pt x="0" y="0"/>
                </a:lnTo>
                <a:lnTo>
                  <a:pt x="0" y="206200"/>
                </a:lnTo>
                <a:lnTo>
                  <a:pt x="124375" y="206200"/>
                </a:lnTo>
                <a:close/>
              </a:path>
            </a:pathLst>
          </a:custGeom>
          <a:solidFill>
            <a:schemeClr val="lt1"/>
          </a:solidFill>
          <a:ln>
            <a:noFill/>
          </a:ln>
        </p:spPr>
      </p:sp>
      <p:sp>
        <p:nvSpPr>
          <p:cNvPr id="1043" name="Google Shape;1043;p134"/>
          <p:cNvSpPr txBox="1"/>
          <p:nvPr>
            <p:ph type="title"/>
          </p:nvPr>
        </p:nvSpPr>
        <p:spPr>
          <a:xfrm>
            <a:off x="457200" y="1924450"/>
            <a:ext cx="1977000" cy="235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solidFill>
                  <a:schemeClr val="dk1"/>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44" name="Google Shape;1044;p134"/>
          <p:cNvSpPr txBox="1"/>
          <p:nvPr>
            <p:ph idx="1" type="subTitle"/>
          </p:nvPr>
        </p:nvSpPr>
        <p:spPr>
          <a:xfrm>
            <a:off x="457200" y="1524000"/>
            <a:ext cx="1782900" cy="534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1pPr>
            <a:lvl2pPr lvl="1"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2pPr>
            <a:lvl3pPr lvl="2"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3pPr>
            <a:lvl4pPr lvl="3"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4pPr>
            <a:lvl5pPr lvl="4"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5pPr>
            <a:lvl6pPr lvl="5"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6pPr>
            <a:lvl7pPr lvl="6"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7pPr>
            <a:lvl8pPr lvl="7"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8pPr>
            <a:lvl9pPr lvl="8"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9pPr>
          </a:lstStyle>
          <a:p/>
        </p:txBody>
      </p:sp>
      <p:sp>
        <p:nvSpPr>
          <p:cNvPr id="1045" name="Google Shape;1045;p134"/>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Option 1 - medium">
  <p:cSld name="SECTION_HEADER_1_1_2">
    <p:spTree>
      <p:nvGrpSpPr>
        <p:cNvPr id="1046" name="Shape 1046"/>
        <p:cNvGrpSpPr/>
        <p:nvPr/>
      </p:nvGrpSpPr>
      <p:grpSpPr>
        <a:xfrm>
          <a:off x="0" y="0"/>
          <a:ext cx="0" cy="0"/>
          <a:chOff x="0" y="0"/>
          <a:chExt cx="0" cy="0"/>
        </a:xfrm>
      </p:grpSpPr>
      <p:pic>
        <p:nvPicPr>
          <p:cNvPr id="1047" name="Google Shape;1047;p135"/>
          <p:cNvPicPr preferRelativeResize="0"/>
          <p:nvPr/>
        </p:nvPicPr>
        <p:blipFill rotWithShape="1">
          <a:blip r:embed="rId2">
            <a:alphaModFix/>
          </a:blip>
          <a:srcRect b="2260" l="5019" r="32468" t="11129"/>
          <a:stretch/>
        </p:blipFill>
        <p:spPr>
          <a:xfrm>
            <a:off x="2303700" y="0"/>
            <a:ext cx="5569101" cy="5143501"/>
          </a:xfrm>
          <a:prstGeom prst="rect">
            <a:avLst/>
          </a:prstGeom>
          <a:noFill/>
          <a:ln>
            <a:noFill/>
          </a:ln>
        </p:spPr>
      </p:pic>
      <p:sp>
        <p:nvSpPr>
          <p:cNvPr id="1048" name="Google Shape;1048;p135"/>
          <p:cNvSpPr/>
          <p:nvPr/>
        </p:nvSpPr>
        <p:spPr>
          <a:xfrm flipH="1">
            <a:off x="6732600" y="300"/>
            <a:ext cx="1869300" cy="5143500"/>
          </a:xfrm>
          <a:prstGeom prst="parallelogram">
            <a:avLst>
              <a:gd fmla="val 3392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35"/>
          <p:cNvSpPr/>
          <p:nvPr/>
        </p:nvSpPr>
        <p:spPr>
          <a:xfrm>
            <a:off x="0" y="0"/>
            <a:ext cx="5040325" cy="5143650"/>
          </a:xfrm>
          <a:custGeom>
            <a:rect b="b" l="l" r="r" t="t"/>
            <a:pathLst>
              <a:path extrusionOk="0" h="205746" w="201613">
                <a:moveTo>
                  <a:pt x="176247" y="0"/>
                </a:moveTo>
                <a:lnTo>
                  <a:pt x="319" y="0"/>
                </a:lnTo>
                <a:lnTo>
                  <a:pt x="0" y="205541"/>
                </a:lnTo>
                <a:lnTo>
                  <a:pt x="201613" y="205746"/>
                </a:lnTo>
                <a:close/>
              </a:path>
            </a:pathLst>
          </a:custGeom>
          <a:solidFill>
            <a:schemeClr val="lt1"/>
          </a:solidFill>
          <a:ln>
            <a:noFill/>
          </a:ln>
        </p:spPr>
      </p:sp>
      <p:sp>
        <p:nvSpPr>
          <p:cNvPr id="1050" name="Google Shape;1050;p135"/>
          <p:cNvSpPr txBox="1"/>
          <p:nvPr>
            <p:ph type="title"/>
          </p:nvPr>
        </p:nvSpPr>
        <p:spPr>
          <a:xfrm>
            <a:off x="457200" y="1924450"/>
            <a:ext cx="3731700" cy="235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solidFill>
                  <a:schemeClr val="dk1"/>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51" name="Google Shape;1051;p135"/>
          <p:cNvSpPr txBox="1"/>
          <p:nvPr>
            <p:ph idx="1" type="subTitle"/>
          </p:nvPr>
        </p:nvSpPr>
        <p:spPr>
          <a:xfrm>
            <a:off x="457200" y="1524000"/>
            <a:ext cx="3365400" cy="534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1pPr>
            <a:lvl2pPr lvl="1"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2pPr>
            <a:lvl3pPr lvl="2"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3pPr>
            <a:lvl4pPr lvl="3"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4pPr>
            <a:lvl5pPr lvl="4"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5pPr>
            <a:lvl6pPr lvl="5"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6pPr>
            <a:lvl7pPr lvl="6"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7pPr>
            <a:lvl8pPr lvl="7"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8pPr>
            <a:lvl9pPr lvl="8"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9pPr>
          </a:lstStyle>
          <a:p/>
        </p:txBody>
      </p:sp>
      <p:sp>
        <p:nvSpPr>
          <p:cNvPr id="1052" name="Google Shape;1052;p135"/>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ALT Option 1 - medium">
  <p:cSld name="SECTION_HEADER_1_1_2_1">
    <p:spTree>
      <p:nvGrpSpPr>
        <p:cNvPr id="1053" name="Shape 1053"/>
        <p:cNvGrpSpPr/>
        <p:nvPr/>
      </p:nvGrpSpPr>
      <p:grpSpPr>
        <a:xfrm>
          <a:off x="0" y="0"/>
          <a:ext cx="0" cy="0"/>
          <a:chOff x="0" y="0"/>
          <a:chExt cx="0" cy="0"/>
        </a:xfrm>
      </p:grpSpPr>
      <p:pic>
        <p:nvPicPr>
          <p:cNvPr id="1054" name="Google Shape;1054;p136"/>
          <p:cNvPicPr preferRelativeResize="0"/>
          <p:nvPr/>
        </p:nvPicPr>
        <p:blipFill rotWithShape="1">
          <a:blip r:embed="rId2">
            <a:alphaModFix/>
          </a:blip>
          <a:srcRect b="2260" l="13857" r="23634" t="11129"/>
          <a:stretch/>
        </p:blipFill>
        <p:spPr>
          <a:xfrm>
            <a:off x="3574900" y="0"/>
            <a:ext cx="5569101" cy="5143501"/>
          </a:xfrm>
          <a:prstGeom prst="rect">
            <a:avLst/>
          </a:prstGeom>
          <a:noFill/>
          <a:ln>
            <a:noFill/>
          </a:ln>
        </p:spPr>
      </p:pic>
      <p:sp>
        <p:nvSpPr>
          <p:cNvPr id="1055" name="Google Shape;1055;p136"/>
          <p:cNvSpPr/>
          <p:nvPr/>
        </p:nvSpPr>
        <p:spPr>
          <a:xfrm flipH="1">
            <a:off x="7308817" y="300"/>
            <a:ext cx="1182600" cy="5143500"/>
          </a:xfrm>
          <a:prstGeom prst="parallelogram">
            <a:avLst>
              <a:gd fmla="val 54651"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36"/>
          <p:cNvSpPr/>
          <p:nvPr/>
        </p:nvSpPr>
        <p:spPr>
          <a:xfrm>
            <a:off x="0" y="0"/>
            <a:ext cx="5040325" cy="5143650"/>
          </a:xfrm>
          <a:custGeom>
            <a:rect b="b" l="l" r="r" t="t"/>
            <a:pathLst>
              <a:path extrusionOk="0" h="205746" w="201613">
                <a:moveTo>
                  <a:pt x="176247" y="0"/>
                </a:moveTo>
                <a:lnTo>
                  <a:pt x="319" y="0"/>
                </a:lnTo>
                <a:lnTo>
                  <a:pt x="0" y="205541"/>
                </a:lnTo>
                <a:lnTo>
                  <a:pt x="201613" y="205746"/>
                </a:lnTo>
                <a:close/>
              </a:path>
            </a:pathLst>
          </a:custGeom>
          <a:solidFill>
            <a:schemeClr val="lt1"/>
          </a:solidFill>
          <a:ln>
            <a:noFill/>
          </a:ln>
        </p:spPr>
      </p:sp>
      <p:sp>
        <p:nvSpPr>
          <p:cNvPr id="1057" name="Google Shape;1057;p136"/>
          <p:cNvSpPr txBox="1"/>
          <p:nvPr>
            <p:ph type="title"/>
          </p:nvPr>
        </p:nvSpPr>
        <p:spPr>
          <a:xfrm>
            <a:off x="457200" y="798625"/>
            <a:ext cx="4003200" cy="469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200">
                <a:solidFill>
                  <a:schemeClr val="dk1"/>
                </a:solidFill>
              </a:defRPr>
            </a:lvl1pPr>
            <a:lvl2pPr lvl="1" rtl="0" algn="l">
              <a:lnSpc>
                <a:spcPct val="100000"/>
              </a:lnSpc>
              <a:spcBef>
                <a:spcPts val="0"/>
              </a:spcBef>
              <a:spcAft>
                <a:spcPts val="0"/>
              </a:spcAft>
              <a:buSzPts val="2800"/>
              <a:buNone/>
              <a:defRPr sz="2200"/>
            </a:lvl2pPr>
            <a:lvl3pPr lvl="2" rtl="0" algn="l">
              <a:lnSpc>
                <a:spcPct val="100000"/>
              </a:lnSpc>
              <a:spcBef>
                <a:spcPts val="0"/>
              </a:spcBef>
              <a:spcAft>
                <a:spcPts val="0"/>
              </a:spcAft>
              <a:buSzPts val="2800"/>
              <a:buNone/>
              <a:defRPr sz="2200"/>
            </a:lvl3pPr>
            <a:lvl4pPr lvl="3" rtl="0" algn="l">
              <a:lnSpc>
                <a:spcPct val="100000"/>
              </a:lnSpc>
              <a:spcBef>
                <a:spcPts val="0"/>
              </a:spcBef>
              <a:spcAft>
                <a:spcPts val="0"/>
              </a:spcAft>
              <a:buSzPts val="2800"/>
              <a:buNone/>
              <a:defRPr sz="2200"/>
            </a:lvl4pPr>
            <a:lvl5pPr lvl="4" rtl="0" algn="l">
              <a:lnSpc>
                <a:spcPct val="100000"/>
              </a:lnSpc>
              <a:spcBef>
                <a:spcPts val="0"/>
              </a:spcBef>
              <a:spcAft>
                <a:spcPts val="0"/>
              </a:spcAft>
              <a:buSzPts val="2800"/>
              <a:buNone/>
              <a:defRPr sz="2200"/>
            </a:lvl5pPr>
            <a:lvl6pPr lvl="5" rtl="0" algn="l">
              <a:lnSpc>
                <a:spcPct val="100000"/>
              </a:lnSpc>
              <a:spcBef>
                <a:spcPts val="0"/>
              </a:spcBef>
              <a:spcAft>
                <a:spcPts val="0"/>
              </a:spcAft>
              <a:buSzPts val="2800"/>
              <a:buNone/>
              <a:defRPr sz="2200"/>
            </a:lvl6pPr>
            <a:lvl7pPr lvl="6" rtl="0" algn="l">
              <a:lnSpc>
                <a:spcPct val="100000"/>
              </a:lnSpc>
              <a:spcBef>
                <a:spcPts val="0"/>
              </a:spcBef>
              <a:spcAft>
                <a:spcPts val="0"/>
              </a:spcAft>
              <a:buSzPts val="2800"/>
              <a:buNone/>
              <a:defRPr sz="2200"/>
            </a:lvl7pPr>
            <a:lvl8pPr lvl="7" rtl="0" algn="l">
              <a:lnSpc>
                <a:spcPct val="100000"/>
              </a:lnSpc>
              <a:spcBef>
                <a:spcPts val="0"/>
              </a:spcBef>
              <a:spcAft>
                <a:spcPts val="0"/>
              </a:spcAft>
              <a:buSzPts val="2800"/>
              <a:buNone/>
              <a:defRPr sz="2200"/>
            </a:lvl8pPr>
            <a:lvl9pPr lvl="8" rtl="0" algn="l">
              <a:lnSpc>
                <a:spcPct val="100000"/>
              </a:lnSpc>
              <a:spcBef>
                <a:spcPts val="0"/>
              </a:spcBef>
              <a:spcAft>
                <a:spcPts val="0"/>
              </a:spcAft>
              <a:buSzPts val="2800"/>
              <a:buNone/>
              <a:defRPr sz="2200"/>
            </a:lvl9pPr>
          </a:lstStyle>
          <a:p/>
        </p:txBody>
      </p:sp>
      <p:sp>
        <p:nvSpPr>
          <p:cNvPr id="1058" name="Google Shape;1058;p136"/>
          <p:cNvSpPr txBox="1"/>
          <p:nvPr>
            <p:ph idx="1" type="subTitle"/>
          </p:nvPr>
        </p:nvSpPr>
        <p:spPr>
          <a:xfrm>
            <a:off x="457200" y="550575"/>
            <a:ext cx="3365400" cy="534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1059" name="Google Shape;1059;p136"/>
          <p:cNvSpPr/>
          <p:nvPr/>
        </p:nvSpPr>
        <p:spPr>
          <a:xfrm>
            <a:off x="7300850" y="0"/>
            <a:ext cx="1851150" cy="5162450"/>
          </a:xfrm>
          <a:custGeom>
            <a:rect b="b" l="l" r="r" t="t"/>
            <a:pathLst>
              <a:path extrusionOk="0" h="206498" w="74046">
                <a:moveTo>
                  <a:pt x="21794" y="0"/>
                </a:moveTo>
                <a:lnTo>
                  <a:pt x="74046" y="0"/>
                </a:lnTo>
                <a:lnTo>
                  <a:pt x="74046" y="206189"/>
                </a:lnTo>
                <a:lnTo>
                  <a:pt x="2553" y="206498"/>
                </a:lnTo>
                <a:lnTo>
                  <a:pt x="0" y="180646"/>
                </a:lnTo>
                <a:lnTo>
                  <a:pt x="44044" y="180965"/>
                </a:lnTo>
                <a:close/>
              </a:path>
            </a:pathLst>
          </a:custGeom>
          <a:solidFill>
            <a:schemeClr val="lt1"/>
          </a:solidFill>
          <a:ln>
            <a:noFill/>
          </a:ln>
        </p:spPr>
      </p:sp>
      <p:sp>
        <p:nvSpPr>
          <p:cNvPr id="1060" name="Google Shape;1060;p136"/>
          <p:cNvSpPr txBox="1"/>
          <p:nvPr>
            <p:ph idx="2" type="title"/>
          </p:nvPr>
        </p:nvSpPr>
        <p:spPr>
          <a:xfrm>
            <a:off x="457200" y="1636825"/>
            <a:ext cx="4003200" cy="469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200">
                <a:solidFill>
                  <a:schemeClr val="dk1"/>
                </a:solidFill>
              </a:defRPr>
            </a:lvl1pPr>
            <a:lvl2pPr lvl="1" rtl="0" algn="l">
              <a:lnSpc>
                <a:spcPct val="100000"/>
              </a:lnSpc>
              <a:spcBef>
                <a:spcPts val="0"/>
              </a:spcBef>
              <a:spcAft>
                <a:spcPts val="0"/>
              </a:spcAft>
              <a:buSzPts val="2800"/>
              <a:buNone/>
              <a:defRPr sz="2200"/>
            </a:lvl2pPr>
            <a:lvl3pPr lvl="2" rtl="0" algn="l">
              <a:lnSpc>
                <a:spcPct val="100000"/>
              </a:lnSpc>
              <a:spcBef>
                <a:spcPts val="0"/>
              </a:spcBef>
              <a:spcAft>
                <a:spcPts val="0"/>
              </a:spcAft>
              <a:buSzPts val="2800"/>
              <a:buNone/>
              <a:defRPr sz="2200"/>
            </a:lvl3pPr>
            <a:lvl4pPr lvl="3" rtl="0" algn="l">
              <a:lnSpc>
                <a:spcPct val="100000"/>
              </a:lnSpc>
              <a:spcBef>
                <a:spcPts val="0"/>
              </a:spcBef>
              <a:spcAft>
                <a:spcPts val="0"/>
              </a:spcAft>
              <a:buSzPts val="2800"/>
              <a:buNone/>
              <a:defRPr sz="2200"/>
            </a:lvl4pPr>
            <a:lvl5pPr lvl="4" rtl="0" algn="l">
              <a:lnSpc>
                <a:spcPct val="100000"/>
              </a:lnSpc>
              <a:spcBef>
                <a:spcPts val="0"/>
              </a:spcBef>
              <a:spcAft>
                <a:spcPts val="0"/>
              </a:spcAft>
              <a:buSzPts val="2800"/>
              <a:buNone/>
              <a:defRPr sz="2200"/>
            </a:lvl5pPr>
            <a:lvl6pPr lvl="5" rtl="0" algn="l">
              <a:lnSpc>
                <a:spcPct val="100000"/>
              </a:lnSpc>
              <a:spcBef>
                <a:spcPts val="0"/>
              </a:spcBef>
              <a:spcAft>
                <a:spcPts val="0"/>
              </a:spcAft>
              <a:buSzPts val="2800"/>
              <a:buNone/>
              <a:defRPr sz="2200"/>
            </a:lvl6pPr>
            <a:lvl7pPr lvl="6" rtl="0" algn="l">
              <a:lnSpc>
                <a:spcPct val="100000"/>
              </a:lnSpc>
              <a:spcBef>
                <a:spcPts val="0"/>
              </a:spcBef>
              <a:spcAft>
                <a:spcPts val="0"/>
              </a:spcAft>
              <a:buSzPts val="2800"/>
              <a:buNone/>
              <a:defRPr sz="2200"/>
            </a:lvl7pPr>
            <a:lvl8pPr lvl="7" rtl="0" algn="l">
              <a:lnSpc>
                <a:spcPct val="100000"/>
              </a:lnSpc>
              <a:spcBef>
                <a:spcPts val="0"/>
              </a:spcBef>
              <a:spcAft>
                <a:spcPts val="0"/>
              </a:spcAft>
              <a:buSzPts val="2800"/>
              <a:buNone/>
              <a:defRPr sz="2200"/>
            </a:lvl8pPr>
            <a:lvl9pPr lvl="8" rtl="0" algn="l">
              <a:lnSpc>
                <a:spcPct val="100000"/>
              </a:lnSpc>
              <a:spcBef>
                <a:spcPts val="0"/>
              </a:spcBef>
              <a:spcAft>
                <a:spcPts val="0"/>
              </a:spcAft>
              <a:buSzPts val="2800"/>
              <a:buNone/>
              <a:defRPr sz="2200"/>
            </a:lvl9pPr>
          </a:lstStyle>
          <a:p/>
        </p:txBody>
      </p:sp>
      <p:sp>
        <p:nvSpPr>
          <p:cNvPr id="1061" name="Google Shape;1061;p136"/>
          <p:cNvSpPr txBox="1"/>
          <p:nvPr>
            <p:ph idx="3" type="subTitle"/>
          </p:nvPr>
        </p:nvSpPr>
        <p:spPr>
          <a:xfrm>
            <a:off x="457200" y="1388775"/>
            <a:ext cx="3365400" cy="534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1062" name="Google Shape;1062;p136"/>
          <p:cNvSpPr txBox="1"/>
          <p:nvPr>
            <p:ph idx="4" type="title"/>
          </p:nvPr>
        </p:nvSpPr>
        <p:spPr>
          <a:xfrm>
            <a:off x="469900" y="2537875"/>
            <a:ext cx="3894600" cy="2063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1200">
                <a:solidFill>
                  <a:schemeClr val="dk1"/>
                </a:solidFill>
                <a:latin typeface="Open Sans"/>
                <a:ea typeface="Open Sans"/>
                <a:cs typeface="Open Sans"/>
                <a:sym typeface="Open Sans"/>
              </a:defRPr>
            </a:lvl1pPr>
            <a:lvl2pPr lvl="1"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2pPr>
            <a:lvl3pPr lvl="2"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3pPr>
            <a:lvl4pPr lvl="3"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4pPr>
            <a:lvl5pPr lvl="4"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5pPr>
            <a:lvl6pPr lvl="5"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6pPr>
            <a:lvl7pPr lvl="6"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7pPr>
            <a:lvl8pPr lvl="7"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8pPr>
            <a:lvl9pPr lvl="8" rtl="0" algn="l">
              <a:lnSpc>
                <a:spcPct val="100000"/>
              </a:lnSpc>
              <a:spcBef>
                <a:spcPts val="1000"/>
              </a:spcBef>
              <a:spcAft>
                <a:spcPts val="1000"/>
              </a:spcAft>
              <a:buSzPts val="2800"/>
              <a:buNone/>
              <a:defRPr sz="1200">
                <a:solidFill>
                  <a:schemeClr val="dk1"/>
                </a:solidFill>
                <a:latin typeface="Open Sans"/>
                <a:ea typeface="Open Sans"/>
                <a:cs typeface="Open Sans"/>
                <a:sym typeface="Open Sans"/>
              </a:defRPr>
            </a:lvl9pPr>
          </a:lstStyle>
          <a:p/>
        </p:txBody>
      </p:sp>
      <p:pic>
        <p:nvPicPr>
          <p:cNvPr id="1063" name="Google Shape;1063;p136"/>
          <p:cNvPicPr preferRelativeResize="0"/>
          <p:nvPr/>
        </p:nvPicPr>
        <p:blipFill rotWithShape="1">
          <a:blip r:embed="rId3">
            <a:alphaModFix/>
          </a:blip>
          <a:srcRect b="0" l="0" r="50949" t="0"/>
          <a:stretch/>
        </p:blipFill>
        <p:spPr>
          <a:xfrm>
            <a:off x="7717127" y="4663130"/>
            <a:ext cx="401807" cy="300004"/>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3 - medium">
  <p:cSld name="SECTION_HEADER_1_1_1">
    <p:spTree>
      <p:nvGrpSpPr>
        <p:cNvPr id="1064" name="Shape 1064"/>
        <p:cNvGrpSpPr/>
        <p:nvPr/>
      </p:nvGrpSpPr>
      <p:grpSpPr>
        <a:xfrm>
          <a:off x="0" y="0"/>
          <a:ext cx="0" cy="0"/>
          <a:chOff x="0" y="0"/>
          <a:chExt cx="0" cy="0"/>
        </a:xfrm>
      </p:grpSpPr>
      <p:pic>
        <p:nvPicPr>
          <p:cNvPr id="1065" name="Google Shape;1065;p137"/>
          <p:cNvPicPr preferRelativeResize="0"/>
          <p:nvPr/>
        </p:nvPicPr>
        <p:blipFill rotWithShape="1">
          <a:blip r:embed="rId2">
            <a:alphaModFix/>
          </a:blip>
          <a:srcRect b="0" l="16403" r="16396" t="0"/>
          <a:stretch/>
        </p:blipFill>
        <p:spPr>
          <a:xfrm>
            <a:off x="4060713" y="113"/>
            <a:ext cx="5184476" cy="5143500"/>
          </a:xfrm>
          <a:prstGeom prst="rect">
            <a:avLst/>
          </a:prstGeom>
          <a:noFill/>
          <a:ln>
            <a:noFill/>
          </a:ln>
        </p:spPr>
      </p:pic>
      <p:sp>
        <p:nvSpPr>
          <p:cNvPr id="1066" name="Google Shape;1066;p137"/>
          <p:cNvSpPr/>
          <p:nvPr/>
        </p:nvSpPr>
        <p:spPr>
          <a:xfrm>
            <a:off x="0" y="25"/>
            <a:ext cx="5451625" cy="5143671"/>
          </a:xfrm>
          <a:custGeom>
            <a:rect b="b" l="l" r="r" t="t"/>
            <a:pathLst>
              <a:path extrusionOk="0" h="207427" w="218065">
                <a:moveTo>
                  <a:pt x="218065" y="207427"/>
                </a:moveTo>
                <a:lnTo>
                  <a:pt x="0" y="207427"/>
                </a:lnTo>
                <a:lnTo>
                  <a:pt x="0" y="0"/>
                </a:lnTo>
                <a:lnTo>
                  <a:pt x="192699" y="0"/>
                </a:lnTo>
                <a:close/>
              </a:path>
            </a:pathLst>
          </a:custGeom>
          <a:solidFill>
            <a:schemeClr val="lt1"/>
          </a:solidFill>
          <a:ln>
            <a:noFill/>
          </a:ln>
        </p:spPr>
      </p:sp>
      <p:sp>
        <p:nvSpPr>
          <p:cNvPr id="1067" name="Google Shape;1067;p137"/>
          <p:cNvSpPr txBox="1"/>
          <p:nvPr>
            <p:ph type="title"/>
          </p:nvPr>
        </p:nvSpPr>
        <p:spPr>
          <a:xfrm>
            <a:off x="426525" y="922100"/>
            <a:ext cx="3634200" cy="857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a:lvl1pPr>
            <a:lvl2pPr lvl="1" rtl="0" algn="l">
              <a:lnSpc>
                <a:spcPct val="100000"/>
              </a:lnSpc>
              <a:spcBef>
                <a:spcPts val="0"/>
              </a:spcBef>
              <a:spcAft>
                <a:spcPts val="0"/>
              </a:spcAft>
              <a:buSzPts val="2800"/>
              <a:buNone/>
              <a:defRPr sz="2300"/>
            </a:lvl2pPr>
            <a:lvl3pPr lvl="2" rtl="0" algn="l">
              <a:lnSpc>
                <a:spcPct val="100000"/>
              </a:lnSpc>
              <a:spcBef>
                <a:spcPts val="0"/>
              </a:spcBef>
              <a:spcAft>
                <a:spcPts val="0"/>
              </a:spcAft>
              <a:buSzPts val="2800"/>
              <a:buNone/>
              <a:defRPr sz="2300"/>
            </a:lvl3pPr>
            <a:lvl4pPr lvl="3" rtl="0" algn="l">
              <a:lnSpc>
                <a:spcPct val="100000"/>
              </a:lnSpc>
              <a:spcBef>
                <a:spcPts val="0"/>
              </a:spcBef>
              <a:spcAft>
                <a:spcPts val="0"/>
              </a:spcAft>
              <a:buSzPts val="2800"/>
              <a:buNone/>
              <a:defRPr sz="2300"/>
            </a:lvl4pPr>
            <a:lvl5pPr lvl="4" rtl="0" algn="l">
              <a:lnSpc>
                <a:spcPct val="100000"/>
              </a:lnSpc>
              <a:spcBef>
                <a:spcPts val="0"/>
              </a:spcBef>
              <a:spcAft>
                <a:spcPts val="0"/>
              </a:spcAft>
              <a:buSzPts val="2800"/>
              <a:buNone/>
              <a:defRPr sz="2300"/>
            </a:lvl5pPr>
            <a:lvl6pPr lvl="5" rtl="0" algn="l">
              <a:lnSpc>
                <a:spcPct val="100000"/>
              </a:lnSpc>
              <a:spcBef>
                <a:spcPts val="0"/>
              </a:spcBef>
              <a:spcAft>
                <a:spcPts val="0"/>
              </a:spcAft>
              <a:buSzPts val="2800"/>
              <a:buNone/>
              <a:defRPr sz="2300"/>
            </a:lvl6pPr>
            <a:lvl7pPr lvl="6" rtl="0" algn="l">
              <a:lnSpc>
                <a:spcPct val="100000"/>
              </a:lnSpc>
              <a:spcBef>
                <a:spcPts val="0"/>
              </a:spcBef>
              <a:spcAft>
                <a:spcPts val="0"/>
              </a:spcAft>
              <a:buSzPts val="2800"/>
              <a:buNone/>
              <a:defRPr sz="2300"/>
            </a:lvl7pPr>
            <a:lvl8pPr lvl="7" rtl="0" algn="l">
              <a:lnSpc>
                <a:spcPct val="100000"/>
              </a:lnSpc>
              <a:spcBef>
                <a:spcPts val="0"/>
              </a:spcBef>
              <a:spcAft>
                <a:spcPts val="0"/>
              </a:spcAft>
              <a:buSzPts val="2800"/>
              <a:buNone/>
              <a:defRPr sz="2300"/>
            </a:lvl8pPr>
            <a:lvl9pPr lvl="8" rtl="0" algn="l">
              <a:lnSpc>
                <a:spcPct val="100000"/>
              </a:lnSpc>
              <a:spcBef>
                <a:spcPts val="0"/>
              </a:spcBef>
              <a:spcAft>
                <a:spcPts val="0"/>
              </a:spcAft>
              <a:buSzPts val="2800"/>
              <a:buNone/>
              <a:defRPr sz="2300"/>
            </a:lvl9pPr>
          </a:lstStyle>
          <a:p/>
        </p:txBody>
      </p:sp>
      <p:sp>
        <p:nvSpPr>
          <p:cNvPr id="1068" name="Google Shape;1068;p137"/>
          <p:cNvSpPr txBox="1"/>
          <p:nvPr>
            <p:ph idx="1" type="subTitle"/>
          </p:nvPr>
        </p:nvSpPr>
        <p:spPr>
          <a:xfrm>
            <a:off x="426525" y="726200"/>
            <a:ext cx="3060300" cy="685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1069" name="Google Shape;1069;p137"/>
          <p:cNvSpPr txBox="1"/>
          <p:nvPr>
            <p:ph idx="2" type="body"/>
          </p:nvPr>
        </p:nvSpPr>
        <p:spPr>
          <a:xfrm>
            <a:off x="366283" y="2671025"/>
            <a:ext cx="3859200" cy="21483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chemeClr val="dk1"/>
              </a:buClr>
              <a:buSzPts val="1200"/>
              <a:buChar char="・"/>
              <a:defRPr sz="1200">
                <a:solidFill>
                  <a:schemeClr val="dk1"/>
                </a:solidFill>
              </a:defRPr>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1070" name="Google Shape;1070;p137"/>
          <p:cNvSpPr/>
          <p:nvPr/>
        </p:nvSpPr>
        <p:spPr>
          <a:xfrm flipH="1">
            <a:off x="4204675" y="390300"/>
            <a:ext cx="1251900" cy="4753200"/>
          </a:xfrm>
          <a:prstGeom prst="parallelogram">
            <a:avLst>
              <a:gd fmla="val 46529" name="adj"/>
            </a:avLst>
          </a:prstGeom>
          <a:solidFill>
            <a:srgbClr val="6EC8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137"/>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rgbClr val="6EC8FF"/>
          </a:solidFill>
          <a:ln>
            <a:noFill/>
          </a:ln>
        </p:spPr>
      </p:sp>
      <p:sp>
        <p:nvSpPr>
          <p:cNvPr id="1072" name="Google Shape;1072;p137"/>
          <p:cNvSpPr txBox="1"/>
          <p:nvPr>
            <p:ph idx="3" type="title"/>
          </p:nvPr>
        </p:nvSpPr>
        <p:spPr>
          <a:xfrm>
            <a:off x="426525" y="1788225"/>
            <a:ext cx="3634200" cy="857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a:lvl1pPr>
            <a:lvl2pPr lvl="1" rtl="0" algn="l">
              <a:lnSpc>
                <a:spcPct val="100000"/>
              </a:lnSpc>
              <a:spcBef>
                <a:spcPts val="0"/>
              </a:spcBef>
              <a:spcAft>
                <a:spcPts val="0"/>
              </a:spcAft>
              <a:buSzPts val="2800"/>
              <a:buNone/>
              <a:defRPr sz="2300"/>
            </a:lvl2pPr>
            <a:lvl3pPr lvl="2" rtl="0" algn="l">
              <a:lnSpc>
                <a:spcPct val="100000"/>
              </a:lnSpc>
              <a:spcBef>
                <a:spcPts val="0"/>
              </a:spcBef>
              <a:spcAft>
                <a:spcPts val="0"/>
              </a:spcAft>
              <a:buSzPts val="2800"/>
              <a:buNone/>
              <a:defRPr sz="2300"/>
            </a:lvl3pPr>
            <a:lvl4pPr lvl="3" rtl="0" algn="l">
              <a:lnSpc>
                <a:spcPct val="100000"/>
              </a:lnSpc>
              <a:spcBef>
                <a:spcPts val="0"/>
              </a:spcBef>
              <a:spcAft>
                <a:spcPts val="0"/>
              </a:spcAft>
              <a:buSzPts val="2800"/>
              <a:buNone/>
              <a:defRPr sz="2300"/>
            </a:lvl4pPr>
            <a:lvl5pPr lvl="4" rtl="0" algn="l">
              <a:lnSpc>
                <a:spcPct val="100000"/>
              </a:lnSpc>
              <a:spcBef>
                <a:spcPts val="0"/>
              </a:spcBef>
              <a:spcAft>
                <a:spcPts val="0"/>
              </a:spcAft>
              <a:buSzPts val="2800"/>
              <a:buNone/>
              <a:defRPr sz="2300"/>
            </a:lvl5pPr>
            <a:lvl6pPr lvl="5" rtl="0" algn="l">
              <a:lnSpc>
                <a:spcPct val="100000"/>
              </a:lnSpc>
              <a:spcBef>
                <a:spcPts val="0"/>
              </a:spcBef>
              <a:spcAft>
                <a:spcPts val="0"/>
              </a:spcAft>
              <a:buSzPts val="2800"/>
              <a:buNone/>
              <a:defRPr sz="2300"/>
            </a:lvl6pPr>
            <a:lvl7pPr lvl="6" rtl="0" algn="l">
              <a:lnSpc>
                <a:spcPct val="100000"/>
              </a:lnSpc>
              <a:spcBef>
                <a:spcPts val="0"/>
              </a:spcBef>
              <a:spcAft>
                <a:spcPts val="0"/>
              </a:spcAft>
              <a:buSzPts val="2800"/>
              <a:buNone/>
              <a:defRPr sz="2300"/>
            </a:lvl7pPr>
            <a:lvl8pPr lvl="7" rtl="0" algn="l">
              <a:lnSpc>
                <a:spcPct val="100000"/>
              </a:lnSpc>
              <a:spcBef>
                <a:spcPts val="0"/>
              </a:spcBef>
              <a:spcAft>
                <a:spcPts val="0"/>
              </a:spcAft>
              <a:buSzPts val="2800"/>
              <a:buNone/>
              <a:defRPr sz="2300"/>
            </a:lvl8pPr>
            <a:lvl9pPr lvl="8" rtl="0" algn="l">
              <a:lnSpc>
                <a:spcPct val="100000"/>
              </a:lnSpc>
              <a:spcBef>
                <a:spcPts val="0"/>
              </a:spcBef>
              <a:spcAft>
                <a:spcPts val="0"/>
              </a:spcAft>
              <a:buSzPts val="2800"/>
              <a:buNone/>
              <a:defRPr sz="2300"/>
            </a:lvl9pPr>
          </a:lstStyle>
          <a:p/>
        </p:txBody>
      </p:sp>
      <p:sp>
        <p:nvSpPr>
          <p:cNvPr id="1073" name="Google Shape;1073;p137"/>
          <p:cNvSpPr txBox="1"/>
          <p:nvPr>
            <p:ph idx="4" type="subTitle"/>
          </p:nvPr>
        </p:nvSpPr>
        <p:spPr>
          <a:xfrm>
            <a:off x="426525" y="1592325"/>
            <a:ext cx="3060300" cy="685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4B">
  <p:cSld name="SECTION_HEADER_1_1_1_1">
    <p:spTree>
      <p:nvGrpSpPr>
        <p:cNvPr id="1074" name="Shape 1074"/>
        <p:cNvGrpSpPr/>
        <p:nvPr/>
      </p:nvGrpSpPr>
      <p:grpSpPr>
        <a:xfrm>
          <a:off x="0" y="0"/>
          <a:ext cx="0" cy="0"/>
          <a:chOff x="0" y="0"/>
          <a:chExt cx="0" cy="0"/>
        </a:xfrm>
      </p:grpSpPr>
      <p:pic>
        <p:nvPicPr>
          <p:cNvPr id="1075" name="Google Shape;1075;p138"/>
          <p:cNvPicPr preferRelativeResize="0"/>
          <p:nvPr/>
        </p:nvPicPr>
        <p:blipFill rotWithShape="1">
          <a:blip r:embed="rId2">
            <a:alphaModFix/>
          </a:blip>
          <a:srcRect b="-4070" l="-14650" r="14650" t="4070"/>
          <a:stretch/>
        </p:blipFill>
        <p:spPr>
          <a:xfrm>
            <a:off x="5713313" y="-50"/>
            <a:ext cx="3430675" cy="5143501"/>
          </a:xfrm>
          <a:prstGeom prst="rect">
            <a:avLst/>
          </a:prstGeom>
          <a:noFill/>
          <a:ln>
            <a:noFill/>
          </a:ln>
        </p:spPr>
      </p:pic>
      <p:sp>
        <p:nvSpPr>
          <p:cNvPr id="1076" name="Google Shape;1076;p138"/>
          <p:cNvSpPr/>
          <p:nvPr/>
        </p:nvSpPr>
        <p:spPr>
          <a:xfrm>
            <a:off x="-20450" y="0"/>
            <a:ext cx="8346475" cy="5143400"/>
          </a:xfrm>
          <a:custGeom>
            <a:rect b="b" l="l" r="r" t="t"/>
            <a:pathLst>
              <a:path extrusionOk="0" h="205736" w="333859">
                <a:moveTo>
                  <a:pt x="270842" y="0"/>
                </a:moveTo>
                <a:lnTo>
                  <a:pt x="0" y="201"/>
                </a:lnTo>
                <a:lnTo>
                  <a:pt x="412" y="205736"/>
                </a:lnTo>
                <a:lnTo>
                  <a:pt x="333859" y="205736"/>
                </a:lnTo>
                <a:lnTo>
                  <a:pt x="331470" y="188944"/>
                </a:lnTo>
                <a:lnTo>
                  <a:pt x="293809" y="188625"/>
                </a:lnTo>
                <a:close/>
              </a:path>
            </a:pathLst>
          </a:custGeom>
          <a:solidFill>
            <a:srgbClr val="FFFFFF"/>
          </a:solidFill>
          <a:ln>
            <a:noFill/>
          </a:ln>
        </p:spPr>
      </p:sp>
      <p:sp>
        <p:nvSpPr>
          <p:cNvPr id="1077" name="Google Shape;1077;p138"/>
          <p:cNvSpPr/>
          <p:nvPr/>
        </p:nvSpPr>
        <p:spPr>
          <a:xfrm flipH="1">
            <a:off x="559781" y="161227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38"/>
          <p:cNvSpPr/>
          <p:nvPr/>
        </p:nvSpPr>
        <p:spPr>
          <a:xfrm flipH="1">
            <a:off x="2103224" y="161227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38"/>
          <p:cNvSpPr/>
          <p:nvPr/>
        </p:nvSpPr>
        <p:spPr>
          <a:xfrm flipH="1">
            <a:off x="3646671" y="161227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138"/>
          <p:cNvSpPr/>
          <p:nvPr/>
        </p:nvSpPr>
        <p:spPr>
          <a:xfrm flipH="1">
            <a:off x="5190121" y="161227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38"/>
          <p:cNvSpPr/>
          <p:nvPr/>
        </p:nvSpPr>
        <p:spPr>
          <a:xfrm flipH="1">
            <a:off x="559781" y="272612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138"/>
          <p:cNvSpPr/>
          <p:nvPr/>
        </p:nvSpPr>
        <p:spPr>
          <a:xfrm flipH="1">
            <a:off x="2103224" y="272612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138"/>
          <p:cNvSpPr/>
          <p:nvPr/>
        </p:nvSpPr>
        <p:spPr>
          <a:xfrm flipH="1">
            <a:off x="3646671" y="272612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38"/>
          <p:cNvSpPr/>
          <p:nvPr/>
        </p:nvSpPr>
        <p:spPr>
          <a:xfrm flipH="1">
            <a:off x="5190121" y="272612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38"/>
          <p:cNvSpPr txBox="1"/>
          <p:nvPr>
            <p:ph type="title"/>
          </p:nvPr>
        </p:nvSpPr>
        <p:spPr>
          <a:xfrm>
            <a:off x="426525" y="789125"/>
            <a:ext cx="5915100" cy="545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3400">
                <a:solidFill>
                  <a:schemeClr val="dk1"/>
                </a:solidFill>
              </a:defRPr>
            </a:lvl1pPr>
            <a:lvl2pPr lvl="1" rtl="0" algn="l">
              <a:lnSpc>
                <a:spcPct val="100000"/>
              </a:lnSpc>
              <a:spcBef>
                <a:spcPts val="0"/>
              </a:spcBef>
              <a:spcAft>
                <a:spcPts val="0"/>
              </a:spcAft>
              <a:buSzPts val="2800"/>
              <a:buNone/>
              <a:defRPr sz="3400"/>
            </a:lvl2pPr>
            <a:lvl3pPr lvl="2" rtl="0" algn="l">
              <a:lnSpc>
                <a:spcPct val="100000"/>
              </a:lnSpc>
              <a:spcBef>
                <a:spcPts val="0"/>
              </a:spcBef>
              <a:spcAft>
                <a:spcPts val="0"/>
              </a:spcAft>
              <a:buSzPts val="2800"/>
              <a:buNone/>
              <a:defRPr sz="3400"/>
            </a:lvl3pPr>
            <a:lvl4pPr lvl="3" rtl="0" algn="l">
              <a:lnSpc>
                <a:spcPct val="100000"/>
              </a:lnSpc>
              <a:spcBef>
                <a:spcPts val="0"/>
              </a:spcBef>
              <a:spcAft>
                <a:spcPts val="0"/>
              </a:spcAft>
              <a:buSzPts val="2800"/>
              <a:buNone/>
              <a:defRPr sz="3400"/>
            </a:lvl4pPr>
            <a:lvl5pPr lvl="4" rtl="0" algn="l">
              <a:lnSpc>
                <a:spcPct val="100000"/>
              </a:lnSpc>
              <a:spcBef>
                <a:spcPts val="0"/>
              </a:spcBef>
              <a:spcAft>
                <a:spcPts val="0"/>
              </a:spcAft>
              <a:buSzPts val="2800"/>
              <a:buNone/>
              <a:defRPr sz="3400"/>
            </a:lvl5pPr>
            <a:lvl6pPr lvl="5" rtl="0" algn="l">
              <a:lnSpc>
                <a:spcPct val="100000"/>
              </a:lnSpc>
              <a:spcBef>
                <a:spcPts val="0"/>
              </a:spcBef>
              <a:spcAft>
                <a:spcPts val="0"/>
              </a:spcAft>
              <a:buSzPts val="2800"/>
              <a:buNone/>
              <a:defRPr sz="3400"/>
            </a:lvl6pPr>
            <a:lvl7pPr lvl="6" rtl="0" algn="l">
              <a:lnSpc>
                <a:spcPct val="100000"/>
              </a:lnSpc>
              <a:spcBef>
                <a:spcPts val="0"/>
              </a:spcBef>
              <a:spcAft>
                <a:spcPts val="0"/>
              </a:spcAft>
              <a:buSzPts val="2800"/>
              <a:buNone/>
              <a:defRPr sz="3400"/>
            </a:lvl7pPr>
            <a:lvl8pPr lvl="7" rtl="0" algn="l">
              <a:lnSpc>
                <a:spcPct val="100000"/>
              </a:lnSpc>
              <a:spcBef>
                <a:spcPts val="0"/>
              </a:spcBef>
              <a:spcAft>
                <a:spcPts val="0"/>
              </a:spcAft>
              <a:buSzPts val="2800"/>
              <a:buNone/>
              <a:defRPr sz="3400"/>
            </a:lvl8pPr>
            <a:lvl9pPr lvl="8" rtl="0" algn="l">
              <a:lnSpc>
                <a:spcPct val="100000"/>
              </a:lnSpc>
              <a:spcBef>
                <a:spcPts val="0"/>
              </a:spcBef>
              <a:spcAft>
                <a:spcPts val="0"/>
              </a:spcAft>
              <a:buSzPts val="2800"/>
              <a:buNone/>
              <a:defRPr sz="3400"/>
            </a:lvl9pPr>
          </a:lstStyle>
          <a:p/>
        </p:txBody>
      </p:sp>
      <p:sp>
        <p:nvSpPr>
          <p:cNvPr id="1086" name="Google Shape;1086;p138"/>
          <p:cNvSpPr txBox="1"/>
          <p:nvPr>
            <p:ph idx="1" type="subTitle"/>
          </p:nvPr>
        </p:nvSpPr>
        <p:spPr>
          <a:xfrm>
            <a:off x="600400"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087" name="Google Shape;1087;p138"/>
          <p:cNvSpPr txBox="1"/>
          <p:nvPr>
            <p:ph idx="2" type="subTitle"/>
          </p:nvPr>
        </p:nvSpPr>
        <p:spPr>
          <a:xfrm>
            <a:off x="2144950"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088" name="Google Shape;1088;p138"/>
          <p:cNvSpPr txBox="1"/>
          <p:nvPr>
            <p:ph idx="3" type="subTitle"/>
          </p:nvPr>
        </p:nvSpPr>
        <p:spPr>
          <a:xfrm>
            <a:off x="3667540"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089" name="Google Shape;1089;p138"/>
          <p:cNvSpPr txBox="1"/>
          <p:nvPr>
            <p:ph idx="4" type="subTitle"/>
          </p:nvPr>
        </p:nvSpPr>
        <p:spPr>
          <a:xfrm>
            <a:off x="5210598"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090" name="Google Shape;1090;p138"/>
          <p:cNvSpPr txBox="1"/>
          <p:nvPr>
            <p:ph idx="5" type="body"/>
          </p:nvPr>
        </p:nvSpPr>
        <p:spPr>
          <a:xfrm>
            <a:off x="600400" y="2145250"/>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91" name="Google Shape;1091;p138"/>
          <p:cNvSpPr txBox="1"/>
          <p:nvPr>
            <p:ph idx="6" type="body"/>
          </p:nvPr>
        </p:nvSpPr>
        <p:spPr>
          <a:xfrm>
            <a:off x="2143850" y="2145250"/>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92" name="Google Shape;1092;p138"/>
          <p:cNvSpPr txBox="1"/>
          <p:nvPr>
            <p:ph idx="7" type="body"/>
          </p:nvPr>
        </p:nvSpPr>
        <p:spPr>
          <a:xfrm>
            <a:off x="3687300" y="2145250"/>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93" name="Google Shape;1093;p138"/>
          <p:cNvSpPr txBox="1"/>
          <p:nvPr>
            <p:ph idx="8" type="body"/>
          </p:nvPr>
        </p:nvSpPr>
        <p:spPr>
          <a:xfrm>
            <a:off x="5230750" y="2157675"/>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94" name="Google Shape;1094;p138"/>
          <p:cNvSpPr txBox="1"/>
          <p:nvPr>
            <p:ph idx="9" type="subTitle"/>
          </p:nvPr>
        </p:nvSpPr>
        <p:spPr>
          <a:xfrm>
            <a:off x="605600" y="2786561"/>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095" name="Google Shape;1095;p138"/>
          <p:cNvSpPr txBox="1"/>
          <p:nvPr>
            <p:ph idx="13" type="subTitle"/>
          </p:nvPr>
        </p:nvSpPr>
        <p:spPr>
          <a:xfrm>
            <a:off x="2150154" y="2786561"/>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096" name="Google Shape;1096;p138"/>
          <p:cNvSpPr txBox="1"/>
          <p:nvPr>
            <p:ph idx="14" type="subTitle"/>
          </p:nvPr>
        </p:nvSpPr>
        <p:spPr>
          <a:xfrm>
            <a:off x="3672742" y="2786561"/>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097" name="Google Shape;1097;p138"/>
          <p:cNvSpPr txBox="1"/>
          <p:nvPr>
            <p:ph idx="15" type="subTitle"/>
          </p:nvPr>
        </p:nvSpPr>
        <p:spPr>
          <a:xfrm>
            <a:off x="5215799" y="2786561"/>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098" name="Google Shape;1098;p138"/>
          <p:cNvSpPr txBox="1"/>
          <p:nvPr>
            <p:ph idx="16" type="body"/>
          </p:nvPr>
        </p:nvSpPr>
        <p:spPr>
          <a:xfrm>
            <a:off x="605594" y="3253486"/>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099" name="Google Shape;1099;p138"/>
          <p:cNvSpPr txBox="1"/>
          <p:nvPr>
            <p:ph idx="17" type="body"/>
          </p:nvPr>
        </p:nvSpPr>
        <p:spPr>
          <a:xfrm>
            <a:off x="2149044" y="3253486"/>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00" name="Google Shape;1100;p138"/>
          <p:cNvSpPr txBox="1"/>
          <p:nvPr>
            <p:ph idx="18" type="body"/>
          </p:nvPr>
        </p:nvSpPr>
        <p:spPr>
          <a:xfrm>
            <a:off x="3692494" y="3253486"/>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01" name="Google Shape;1101;p138"/>
          <p:cNvSpPr txBox="1"/>
          <p:nvPr>
            <p:ph idx="19" type="body"/>
          </p:nvPr>
        </p:nvSpPr>
        <p:spPr>
          <a:xfrm>
            <a:off x="5235944" y="3265911"/>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02" name="Google Shape;1102;p138"/>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103" name="Google Shape;1103;p138"/>
          <p:cNvSpPr txBox="1"/>
          <p:nvPr>
            <p:ph idx="20"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4A">
  <p:cSld name="SECTION_HEADER_1_1_1_1_3">
    <p:spTree>
      <p:nvGrpSpPr>
        <p:cNvPr id="1104" name="Shape 1104"/>
        <p:cNvGrpSpPr/>
        <p:nvPr/>
      </p:nvGrpSpPr>
      <p:grpSpPr>
        <a:xfrm>
          <a:off x="0" y="0"/>
          <a:ext cx="0" cy="0"/>
          <a:chOff x="0" y="0"/>
          <a:chExt cx="0" cy="0"/>
        </a:xfrm>
      </p:grpSpPr>
      <p:pic>
        <p:nvPicPr>
          <p:cNvPr id="1105" name="Google Shape;1105;p139"/>
          <p:cNvPicPr preferRelativeResize="0"/>
          <p:nvPr/>
        </p:nvPicPr>
        <p:blipFill rotWithShape="1">
          <a:blip r:embed="rId2">
            <a:alphaModFix/>
          </a:blip>
          <a:srcRect b="-4070" l="-14650" r="14650" t="4070"/>
          <a:stretch/>
        </p:blipFill>
        <p:spPr>
          <a:xfrm>
            <a:off x="5713313" y="-50"/>
            <a:ext cx="3430675" cy="5143501"/>
          </a:xfrm>
          <a:prstGeom prst="rect">
            <a:avLst/>
          </a:prstGeom>
          <a:noFill/>
          <a:ln>
            <a:noFill/>
          </a:ln>
        </p:spPr>
      </p:pic>
      <p:sp>
        <p:nvSpPr>
          <p:cNvPr id="1106" name="Google Shape;1106;p139"/>
          <p:cNvSpPr/>
          <p:nvPr/>
        </p:nvSpPr>
        <p:spPr>
          <a:xfrm>
            <a:off x="-20450" y="0"/>
            <a:ext cx="8346475" cy="5143400"/>
          </a:xfrm>
          <a:custGeom>
            <a:rect b="b" l="l" r="r" t="t"/>
            <a:pathLst>
              <a:path extrusionOk="0" h="205736" w="333859">
                <a:moveTo>
                  <a:pt x="270842" y="0"/>
                </a:moveTo>
                <a:lnTo>
                  <a:pt x="0" y="201"/>
                </a:lnTo>
                <a:lnTo>
                  <a:pt x="412" y="205736"/>
                </a:lnTo>
                <a:lnTo>
                  <a:pt x="333859" y="205736"/>
                </a:lnTo>
                <a:lnTo>
                  <a:pt x="331470" y="188944"/>
                </a:lnTo>
                <a:lnTo>
                  <a:pt x="293809" y="188625"/>
                </a:lnTo>
                <a:close/>
              </a:path>
            </a:pathLst>
          </a:custGeom>
          <a:solidFill>
            <a:srgbClr val="FFFFFF"/>
          </a:solidFill>
          <a:ln>
            <a:noFill/>
          </a:ln>
        </p:spPr>
      </p:sp>
      <p:sp>
        <p:nvSpPr>
          <p:cNvPr id="1107" name="Google Shape;1107;p139"/>
          <p:cNvSpPr/>
          <p:nvPr/>
        </p:nvSpPr>
        <p:spPr>
          <a:xfrm flipH="1">
            <a:off x="559781" y="161227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39"/>
          <p:cNvSpPr/>
          <p:nvPr/>
        </p:nvSpPr>
        <p:spPr>
          <a:xfrm flipH="1">
            <a:off x="2103224" y="161227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39"/>
          <p:cNvSpPr/>
          <p:nvPr/>
        </p:nvSpPr>
        <p:spPr>
          <a:xfrm flipH="1">
            <a:off x="3646671" y="161227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39"/>
          <p:cNvSpPr/>
          <p:nvPr/>
        </p:nvSpPr>
        <p:spPr>
          <a:xfrm flipH="1">
            <a:off x="5190121" y="161227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39"/>
          <p:cNvSpPr/>
          <p:nvPr/>
        </p:nvSpPr>
        <p:spPr>
          <a:xfrm flipH="1">
            <a:off x="559781" y="272612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39"/>
          <p:cNvSpPr/>
          <p:nvPr/>
        </p:nvSpPr>
        <p:spPr>
          <a:xfrm flipH="1">
            <a:off x="2103224" y="272612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39"/>
          <p:cNvSpPr/>
          <p:nvPr/>
        </p:nvSpPr>
        <p:spPr>
          <a:xfrm flipH="1">
            <a:off x="3646671" y="272612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39"/>
          <p:cNvSpPr/>
          <p:nvPr/>
        </p:nvSpPr>
        <p:spPr>
          <a:xfrm flipH="1">
            <a:off x="5190121" y="272612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139"/>
          <p:cNvSpPr txBox="1"/>
          <p:nvPr>
            <p:ph type="title"/>
          </p:nvPr>
        </p:nvSpPr>
        <p:spPr>
          <a:xfrm>
            <a:off x="426525" y="789125"/>
            <a:ext cx="5915100" cy="545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3400">
                <a:solidFill>
                  <a:schemeClr val="dk1"/>
                </a:solidFill>
              </a:defRPr>
            </a:lvl1pPr>
            <a:lvl2pPr lvl="1" rtl="0" algn="l">
              <a:lnSpc>
                <a:spcPct val="100000"/>
              </a:lnSpc>
              <a:spcBef>
                <a:spcPts val="0"/>
              </a:spcBef>
              <a:spcAft>
                <a:spcPts val="0"/>
              </a:spcAft>
              <a:buSzPts val="2800"/>
              <a:buNone/>
              <a:defRPr sz="3400"/>
            </a:lvl2pPr>
            <a:lvl3pPr lvl="2" rtl="0" algn="l">
              <a:lnSpc>
                <a:spcPct val="100000"/>
              </a:lnSpc>
              <a:spcBef>
                <a:spcPts val="0"/>
              </a:spcBef>
              <a:spcAft>
                <a:spcPts val="0"/>
              </a:spcAft>
              <a:buSzPts val="2800"/>
              <a:buNone/>
              <a:defRPr sz="3400"/>
            </a:lvl3pPr>
            <a:lvl4pPr lvl="3" rtl="0" algn="l">
              <a:lnSpc>
                <a:spcPct val="100000"/>
              </a:lnSpc>
              <a:spcBef>
                <a:spcPts val="0"/>
              </a:spcBef>
              <a:spcAft>
                <a:spcPts val="0"/>
              </a:spcAft>
              <a:buSzPts val="2800"/>
              <a:buNone/>
              <a:defRPr sz="3400"/>
            </a:lvl4pPr>
            <a:lvl5pPr lvl="4" rtl="0" algn="l">
              <a:lnSpc>
                <a:spcPct val="100000"/>
              </a:lnSpc>
              <a:spcBef>
                <a:spcPts val="0"/>
              </a:spcBef>
              <a:spcAft>
                <a:spcPts val="0"/>
              </a:spcAft>
              <a:buSzPts val="2800"/>
              <a:buNone/>
              <a:defRPr sz="3400"/>
            </a:lvl5pPr>
            <a:lvl6pPr lvl="5" rtl="0" algn="l">
              <a:lnSpc>
                <a:spcPct val="100000"/>
              </a:lnSpc>
              <a:spcBef>
                <a:spcPts val="0"/>
              </a:spcBef>
              <a:spcAft>
                <a:spcPts val="0"/>
              </a:spcAft>
              <a:buSzPts val="2800"/>
              <a:buNone/>
              <a:defRPr sz="3400"/>
            </a:lvl6pPr>
            <a:lvl7pPr lvl="6" rtl="0" algn="l">
              <a:lnSpc>
                <a:spcPct val="100000"/>
              </a:lnSpc>
              <a:spcBef>
                <a:spcPts val="0"/>
              </a:spcBef>
              <a:spcAft>
                <a:spcPts val="0"/>
              </a:spcAft>
              <a:buSzPts val="2800"/>
              <a:buNone/>
              <a:defRPr sz="3400"/>
            </a:lvl7pPr>
            <a:lvl8pPr lvl="7" rtl="0" algn="l">
              <a:lnSpc>
                <a:spcPct val="100000"/>
              </a:lnSpc>
              <a:spcBef>
                <a:spcPts val="0"/>
              </a:spcBef>
              <a:spcAft>
                <a:spcPts val="0"/>
              </a:spcAft>
              <a:buSzPts val="2800"/>
              <a:buNone/>
              <a:defRPr sz="3400"/>
            </a:lvl8pPr>
            <a:lvl9pPr lvl="8" rtl="0" algn="l">
              <a:lnSpc>
                <a:spcPct val="100000"/>
              </a:lnSpc>
              <a:spcBef>
                <a:spcPts val="0"/>
              </a:spcBef>
              <a:spcAft>
                <a:spcPts val="0"/>
              </a:spcAft>
              <a:buSzPts val="2800"/>
              <a:buNone/>
              <a:defRPr sz="3400"/>
            </a:lvl9pPr>
          </a:lstStyle>
          <a:p/>
        </p:txBody>
      </p:sp>
      <p:sp>
        <p:nvSpPr>
          <p:cNvPr id="1116" name="Google Shape;1116;p139"/>
          <p:cNvSpPr txBox="1"/>
          <p:nvPr>
            <p:ph idx="1" type="subTitle"/>
          </p:nvPr>
        </p:nvSpPr>
        <p:spPr>
          <a:xfrm>
            <a:off x="600400" y="1678325"/>
            <a:ext cx="57360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117" name="Google Shape;1117;p139"/>
          <p:cNvSpPr txBox="1"/>
          <p:nvPr>
            <p:ph idx="2" type="body"/>
          </p:nvPr>
        </p:nvSpPr>
        <p:spPr>
          <a:xfrm>
            <a:off x="600400" y="2145250"/>
            <a:ext cx="57360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18" name="Google Shape;1118;p139"/>
          <p:cNvSpPr txBox="1"/>
          <p:nvPr>
            <p:ph idx="3" type="subTitle"/>
          </p:nvPr>
        </p:nvSpPr>
        <p:spPr>
          <a:xfrm>
            <a:off x="605600" y="2786550"/>
            <a:ext cx="57360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119" name="Google Shape;1119;p139"/>
          <p:cNvSpPr txBox="1"/>
          <p:nvPr>
            <p:ph idx="4" type="body"/>
          </p:nvPr>
        </p:nvSpPr>
        <p:spPr>
          <a:xfrm>
            <a:off x="605619" y="3253475"/>
            <a:ext cx="57360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20" name="Google Shape;1120;p139"/>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121" name="Google Shape;1121;p139"/>
          <p:cNvSpPr txBox="1"/>
          <p:nvPr>
            <p:ph idx="5"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A">
  <p:cSld name="SECTION_HEADER_1_1_1_1_1_1">
    <p:spTree>
      <p:nvGrpSpPr>
        <p:cNvPr id="1122" name="Shape 1122"/>
        <p:cNvGrpSpPr/>
        <p:nvPr/>
      </p:nvGrpSpPr>
      <p:grpSpPr>
        <a:xfrm>
          <a:off x="0" y="0"/>
          <a:ext cx="0" cy="0"/>
          <a:chOff x="0" y="0"/>
          <a:chExt cx="0" cy="0"/>
        </a:xfrm>
      </p:grpSpPr>
      <p:sp>
        <p:nvSpPr>
          <p:cNvPr id="1123" name="Google Shape;1123;p140"/>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1124" name="Google Shape;1124;p140"/>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125" name="Google Shape;1125;p140"/>
          <p:cNvSpPr txBox="1"/>
          <p:nvPr>
            <p:ph type="title"/>
          </p:nvPr>
        </p:nvSpPr>
        <p:spPr>
          <a:xfrm>
            <a:off x="450475" y="625949"/>
            <a:ext cx="59151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1126" name="Google Shape;1126;p140"/>
          <p:cNvSpPr txBox="1"/>
          <p:nvPr>
            <p:ph idx="1" type="body"/>
          </p:nvPr>
        </p:nvSpPr>
        <p:spPr>
          <a:xfrm>
            <a:off x="404533" y="2104250"/>
            <a:ext cx="3330000" cy="2436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27" name="Google Shape;1127;p140"/>
          <p:cNvSpPr txBox="1"/>
          <p:nvPr>
            <p:ph idx="2" type="title"/>
          </p:nvPr>
        </p:nvSpPr>
        <p:spPr>
          <a:xfrm>
            <a:off x="469900" y="1623472"/>
            <a:ext cx="3324900" cy="4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200"/>
            </a:lvl1pPr>
            <a:lvl2pPr lvl="1" rtl="0" algn="l">
              <a:lnSpc>
                <a:spcPct val="100000"/>
              </a:lnSpc>
              <a:spcBef>
                <a:spcPts val="0"/>
              </a:spcBef>
              <a:spcAft>
                <a:spcPts val="0"/>
              </a:spcAft>
              <a:buSzPts val="2800"/>
              <a:buNone/>
              <a:defRPr sz="1200"/>
            </a:lvl2pPr>
            <a:lvl3pPr lvl="2" rtl="0" algn="l">
              <a:lnSpc>
                <a:spcPct val="100000"/>
              </a:lnSpc>
              <a:spcBef>
                <a:spcPts val="0"/>
              </a:spcBef>
              <a:spcAft>
                <a:spcPts val="0"/>
              </a:spcAft>
              <a:buSzPts val="2800"/>
              <a:buNone/>
              <a:defRPr sz="1200"/>
            </a:lvl3pPr>
            <a:lvl4pPr lvl="3" rtl="0" algn="l">
              <a:lnSpc>
                <a:spcPct val="100000"/>
              </a:lnSpc>
              <a:spcBef>
                <a:spcPts val="0"/>
              </a:spcBef>
              <a:spcAft>
                <a:spcPts val="0"/>
              </a:spcAft>
              <a:buSzPts val="2800"/>
              <a:buNone/>
              <a:defRPr sz="1200"/>
            </a:lvl4pPr>
            <a:lvl5pPr lvl="4" rtl="0" algn="l">
              <a:lnSpc>
                <a:spcPct val="100000"/>
              </a:lnSpc>
              <a:spcBef>
                <a:spcPts val="0"/>
              </a:spcBef>
              <a:spcAft>
                <a:spcPts val="0"/>
              </a:spcAft>
              <a:buSzPts val="2800"/>
              <a:buNone/>
              <a:defRPr sz="1200"/>
            </a:lvl5pPr>
            <a:lvl6pPr lvl="5" rtl="0" algn="l">
              <a:lnSpc>
                <a:spcPct val="100000"/>
              </a:lnSpc>
              <a:spcBef>
                <a:spcPts val="0"/>
              </a:spcBef>
              <a:spcAft>
                <a:spcPts val="0"/>
              </a:spcAft>
              <a:buSzPts val="2800"/>
              <a:buNone/>
              <a:defRPr sz="1200"/>
            </a:lvl6pPr>
            <a:lvl7pPr lvl="6" rtl="0" algn="l">
              <a:lnSpc>
                <a:spcPct val="100000"/>
              </a:lnSpc>
              <a:spcBef>
                <a:spcPts val="0"/>
              </a:spcBef>
              <a:spcAft>
                <a:spcPts val="0"/>
              </a:spcAft>
              <a:buSzPts val="2800"/>
              <a:buNone/>
              <a:defRPr sz="1200"/>
            </a:lvl7pPr>
            <a:lvl8pPr lvl="7" rtl="0" algn="l">
              <a:lnSpc>
                <a:spcPct val="100000"/>
              </a:lnSpc>
              <a:spcBef>
                <a:spcPts val="0"/>
              </a:spcBef>
              <a:spcAft>
                <a:spcPts val="0"/>
              </a:spcAft>
              <a:buSzPts val="2800"/>
              <a:buNone/>
              <a:defRPr sz="1200"/>
            </a:lvl8pPr>
            <a:lvl9pPr lvl="8" rtl="0" algn="l">
              <a:lnSpc>
                <a:spcPct val="100000"/>
              </a:lnSpc>
              <a:spcBef>
                <a:spcPts val="0"/>
              </a:spcBef>
              <a:spcAft>
                <a:spcPts val="0"/>
              </a:spcAft>
              <a:buSzPts val="2800"/>
              <a:buNone/>
              <a:defRPr sz="1200"/>
            </a:lvl9pPr>
          </a:lstStyle>
          <a:p/>
        </p:txBody>
      </p:sp>
      <p:sp>
        <p:nvSpPr>
          <p:cNvPr id="1128" name="Google Shape;1128;p140"/>
          <p:cNvSpPr txBox="1"/>
          <p:nvPr>
            <p:ph idx="3" type="body"/>
          </p:nvPr>
        </p:nvSpPr>
        <p:spPr>
          <a:xfrm>
            <a:off x="4062133" y="2104250"/>
            <a:ext cx="3330000" cy="2436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29" name="Google Shape;1129;p140"/>
          <p:cNvSpPr txBox="1"/>
          <p:nvPr>
            <p:ph idx="4" type="title"/>
          </p:nvPr>
        </p:nvSpPr>
        <p:spPr>
          <a:xfrm>
            <a:off x="4127500" y="1623472"/>
            <a:ext cx="3324900" cy="4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200"/>
            </a:lvl1pPr>
            <a:lvl2pPr lvl="1" rtl="0" algn="l">
              <a:lnSpc>
                <a:spcPct val="100000"/>
              </a:lnSpc>
              <a:spcBef>
                <a:spcPts val="0"/>
              </a:spcBef>
              <a:spcAft>
                <a:spcPts val="0"/>
              </a:spcAft>
              <a:buSzPts val="2800"/>
              <a:buNone/>
              <a:defRPr sz="1200"/>
            </a:lvl2pPr>
            <a:lvl3pPr lvl="2" rtl="0" algn="l">
              <a:lnSpc>
                <a:spcPct val="100000"/>
              </a:lnSpc>
              <a:spcBef>
                <a:spcPts val="0"/>
              </a:spcBef>
              <a:spcAft>
                <a:spcPts val="0"/>
              </a:spcAft>
              <a:buSzPts val="2800"/>
              <a:buNone/>
              <a:defRPr sz="1200"/>
            </a:lvl3pPr>
            <a:lvl4pPr lvl="3" rtl="0" algn="l">
              <a:lnSpc>
                <a:spcPct val="100000"/>
              </a:lnSpc>
              <a:spcBef>
                <a:spcPts val="0"/>
              </a:spcBef>
              <a:spcAft>
                <a:spcPts val="0"/>
              </a:spcAft>
              <a:buSzPts val="2800"/>
              <a:buNone/>
              <a:defRPr sz="1200"/>
            </a:lvl4pPr>
            <a:lvl5pPr lvl="4" rtl="0" algn="l">
              <a:lnSpc>
                <a:spcPct val="100000"/>
              </a:lnSpc>
              <a:spcBef>
                <a:spcPts val="0"/>
              </a:spcBef>
              <a:spcAft>
                <a:spcPts val="0"/>
              </a:spcAft>
              <a:buSzPts val="2800"/>
              <a:buNone/>
              <a:defRPr sz="1200"/>
            </a:lvl5pPr>
            <a:lvl6pPr lvl="5" rtl="0" algn="l">
              <a:lnSpc>
                <a:spcPct val="100000"/>
              </a:lnSpc>
              <a:spcBef>
                <a:spcPts val="0"/>
              </a:spcBef>
              <a:spcAft>
                <a:spcPts val="0"/>
              </a:spcAft>
              <a:buSzPts val="2800"/>
              <a:buNone/>
              <a:defRPr sz="1200"/>
            </a:lvl6pPr>
            <a:lvl7pPr lvl="6" rtl="0" algn="l">
              <a:lnSpc>
                <a:spcPct val="100000"/>
              </a:lnSpc>
              <a:spcBef>
                <a:spcPts val="0"/>
              </a:spcBef>
              <a:spcAft>
                <a:spcPts val="0"/>
              </a:spcAft>
              <a:buSzPts val="2800"/>
              <a:buNone/>
              <a:defRPr sz="1200"/>
            </a:lvl7pPr>
            <a:lvl8pPr lvl="7" rtl="0" algn="l">
              <a:lnSpc>
                <a:spcPct val="100000"/>
              </a:lnSpc>
              <a:spcBef>
                <a:spcPts val="0"/>
              </a:spcBef>
              <a:spcAft>
                <a:spcPts val="0"/>
              </a:spcAft>
              <a:buSzPts val="2800"/>
              <a:buNone/>
              <a:defRPr sz="1200"/>
            </a:lvl8pPr>
            <a:lvl9pPr lvl="8" rtl="0" algn="l">
              <a:lnSpc>
                <a:spcPct val="100000"/>
              </a:lnSpc>
              <a:spcBef>
                <a:spcPts val="0"/>
              </a:spcBef>
              <a:spcAft>
                <a:spcPts val="0"/>
              </a:spcAft>
              <a:buSzPts val="2800"/>
              <a:buNone/>
              <a:defRPr sz="1200"/>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B">
  <p:cSld name="SECTION_HEADER_1_1_1_1_1_1_2">
    <p:spTree>
      <p:nvGrpSpPr>
        <p:cNvPr id="1130" name="Shape 1130"/>
        <p:cNvGrpSpPr/>
        <p:nvPr/>
      </p:nvGrpSpPr>
      <p:grpSpPr>
        <a:xfrm>
          <a:off x="0" y="0"/>
          <a:ext cx="0" cy="0"/>
          <a:chOff x="0" y="0"/>
          <a:chExt cx="0" cy="0"/>
        </a:xfrm>
      </p:grpSpPr>
      <p:sp>
        <p:nvSpPr>
          <p:cNvPr id="1131" name="Google Shape;1131;p141"/>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1132" name="Google Shape;1132;p141"/>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133" name="Google Shape;1133;p141"/>
          <p:cNvSpPr txBox="1"/>
          <p:nvPr>
            <p:ph type="title"/>
          </p:nvPr>
        </p:nvSpPr>
        <p:spPr>
          <a:xfrm>
            <a:off x="450475" y="625949"/>
            <a:ext cx="59151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1134" name="Google Shape;1134;p141"/>
          <p:cNvSpPr txBox="1"/>
          <p:nvPr>
            <p:ph idx="1" type="body"/>
          </p:nvPr>
        </p:nvSpPr>
        <p:spPr>
          <a:xfrm>
            <a:off x="404533" y="2104250"/>
            <a:ext cx="3330000" cy="20523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35" name="Google Shape;1135;p141"/>
          <p:cNvSpPr txBox="1"/>
          <p:nvPr>
            <p:ph idx="2" type="title"/>
          </p:nvPr>
        </p:nvSpPr>
        <p:spPr>
          <a:xfrm>
            <a:off x="469900" y="1623472"/>
            <a:ext cx="3324900" cy="4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200"/>
            </a:lvl1pPr>
            <a:lvl2pPr lvl="1" rtl="0" algn="l">
              <a:lnSpc>
                <a:spcPct val="100000"/>
              </a:lnSpc>
              <a:spcBef>
                <a:spcPts val="0"/>
              </a:spcBef>
              <a:spcAft>
                <a:spcPts val="0"/>
              </a:spcAft>
              <a:buSzPts val="2800"/>
              <a:buNone/>
              <a:defRPr sz="1200"/>
            </a:lvl2pPr>
            <a:lvl3pPr lvl="2" rtl="0" algn="l">
              <a:lnSpc>
                <a:spcPct val="100000"/>
              </a:lnSpc>
              <a:spcBef>
                <a:spcPts val="0"/>
              </a:spcBef>
              <a:spcAft>
                <a:spcPts val="0"/>
              </a:spcAft>
              <a:buSzPts val="2800"/>
              <a:buNone/>
              <a:defRPr sz="1200"/>
            </a:lvl3pPr>
            <a:lvl4pPr lvl="3" rtl="0" algn="l">
              <a:lnSpc>
                <a:spcPct val="100000"/>
              </a:lnSpc>
              <a:spcBef>
                <a:spcPts val="0"/>
              </a:spcBef>
              <a:spcAft>
                <a:spcPts val="0"/>
              </a:spcAft>
              <a:buSzPts val="2800"/>
              <a:buNone/>
              <a:defRPr sz="1200"/>
            </a:lvl4pPr>
            <a:lvl5pPr lvl="4" rtl="0" algn="l">
              <a:lnSpc>
                <a:spcPct val="100000"/>
              </a:lnSpc>
              <a:spcBef>
                <a:spcPts val="0"/>
              </a:spcBef>
              <a:spcAft>
                <a:spcPts val="0"/>
              </a:spcAft>
              <a:buSzPts val="2800"/>
              <a:buNone/>
              <a:defRPr sz="1200"/>
            </a:lvl5pPr>
            <a:lvl6pPr lvl="5" rtl="0" algn="l">
              <a:lnSpc>
                <a:spcPct val="100000"/>
              </a:lnSpc>
              <a:spcBef>
                <a:spcPts val="0"/>
              </a:spcBef>
              <a:spcAft>
                <a:spcPts val="0"/>
              </a:spcAft>
              <a:buSzPts val="2800"/>
              <a:buNone/>
              <a:defRPr sz="1200"/>
            </a:lvl6pPr>
            <a:lvl7pPr lvl="6" rtl="0" algn="l">
              <a:lnSpc>
                <a:spcPct val="100000"/>
              </a:lnSpc>
              <a:spcBef>
                <a:spcPts val="0"/>
              </a:spcBef>
              <a:spcAft>
                <a:spcPts val="0"/>
              </a:spcAft>
              <a:buSzPts val="2800"/>
              <a:buNone/>
              <a:defRPr sz="1200"/>
            </a:lvl7pPr>
            <a:lvl8pPr lvl="7" rtl="0" algn="l">
              <a:lnSpc>
                <a:spcPct val="100000"/>
              </a:lnSpc>
              <a:spcBef>
                <a:spcPts val="0"/>
              </a:spcBef>
              <a:spcAft>
                <a:spcPts val="0"/>
              </a:spcAft>
              <a:buSzPts val="2800"/>
              <a:buNone/>
              <a:defRPr sz="1200"/>
            </a:lvl8pPr>
            <a:lvl9pPr lvl="8" rtl="0" algn="l">
              <a:lnSpc>
                <a:spcPct val="100000"/>
              </a:lnSpc>
              <a:spcBef>
                <a:spcPts val="0"/>
              </a:spcBef>
              <a:spcAft>
                <a:spcPts val="0"/>
              </a:spcAft>
              <a:buSzPts val="2800"/>
              <a:buNone/>
              <a:defRPr sz="1200"/>
            </a:lvl9pPr>
          </a:lstStyle>
          <a:p/>
        </p:txBody>
      </p:sp>
      <p:sp>
        <p:nvSpPr>
          <p:cNvPr id="1136" name="Google Shape;1136;p141"/>
          <p:cNvSpPr/>
          <p:nvPr/>
        </p:nvSpPr>
        <p:spPr>
          <a:xfrm>
            <a:off x="4198175" y="1716175"/>
            <a:ext cx="3015300" cy="2440500"/>
          </a:xfrm>
          <a:prstGeom prst="rect">
            <a:avLst/>
          </a:prstGeom>
          <a:noFill/>
          <a:ln cap="flat" cmpd="sng" w="9525">
            <a:solidFill>
              <a:srgbClr val="C9B3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37" name="Google Shape;1137;p141"/>
          <p:cNvCxnSpPr/>
          <p:nvPr/>
        </p:nvCxnSpPr>
        <p:spPr>
          <a:xfrm>
            <a:off x="4199725" y="1725125"/>
            <a:ext cx="3012300" cy="2422200"/>
          </a:xfrm>
          <a:prstGeom prst="straightConnector1">
            <a:avLst/>
          </a:prstGeom>
          <a:noFill/>
          <a:ln cap="flat" cmpd="sng" w="9525">
            <a:solidFill>
              <a:srgbClr val="C9B3FF"/>
            </a:solidFill>
            <a:prstDash val="solid"/>
            <a:round/>
            <a:headEnd len="sm" w="sm" type="none"/>
            <a:tailEnd len="sm" w="sm" type="none"/>
          </a:ln>
        </p:spPr>
      </p:cxnSp>
      <p:cxnSp>
        <p:nvCxnSpPr>
          <p:cNvPr id="1138" name="Google Shape;1138;p141"/>
          <p:cNvCxnSpPr/>
          <p:nvPr/>
        </p:nvCxnSpPr>
        <p:spPr>
          <a:xfrm flipH="1">
            <a:off x="4208900" y="1716175"/>
            <a:ext cx="3012000" cy="2440500"/>
          </a:xfrm>
          <a:prstGeom prst="straightConnector1">
            <a:avLst/>
          </a:prstGeom>
          <a:noFill/>
          <a:ln cap="flat" cmpd="sng" w="9525">
            <a:solidFill>
              <a:srgbClr val="C9B3FF"/>
            </a:solidFill>
            <a:prstDash val="solid"/>
            <a:round/>
            <a:headEnd len="sm" w="sm" type="none"/>
            <a:tailEnd len="sm" w="sm" type="none"/>
          </a:ln>
        </p:spPr>
      </p:cxnSp>
      <p:sp>
        <p:nvSpPr>
          <p:cNvPr id="1139" name="Google Shape;1139;p141"/>
          <p:cNvSpPr txBox="1"/>
          <p:nvPr/>
        </p:nvSpPr>
        <p:spPr>
          <a:xfrm>
            <a:off x="4746350" y="2630725"/>
            <a:ext cx="1937100" cy="611400"/>
          </a:xfrm>
          <a:prstGeom prst="rect">
            <a:avLst/>
          </a:prstGeom>
          <a:solidFill>
            <a:schemeClr val="lt1"/>
          </a:solidFill>
          <a:ln cap="flat" cmpd="sng" w="9525">
            <a:solidFill>
              <a:srgbClr val="C9B3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9B3FF"/>
                </a:solidFill>
                <a:latin typeface="Sorts Mill Goudy"/>
                <a:ea typeface="Sorts Mill Goudy"/>
                <a:cs typeface="Sorts Mill Goudy"/>
                <a:sym typeface="Sorts Mill Goudy"/>
              </a:rPr>
              <a:t>Place &amp; crop image over this area</a:t>
            </a:r>
            <a:endParaRPr b="0" i="0" sz="1400" u="none" cap="none" strike="noStrike">
              <a:solidFill>
                <a:srgbClr val="C9B3FF"/>
              </a:solidFill>
              <a:latin typeface="Sorts Mill Goudy"/>
              <a:ea typeface="Sorts Mill Goudy"/>
              <a:cs typeface="Sorts Mill Goudy"/>
              <a:sym typeface="Sorts Mill Goudy"/>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C">
  <p:cSld name="SECTION_HEADER_1_1_1_1_1_1_1">
    <p:spTree>
      <p:nvGrpSpPr>
        <p:cNvPr id="1140" name="Shape 1140"/>
        <p:cNvGrpSpPr/>
        <p:nvPr/>
      </p:nvGrpSpPr>
      <p:grpSpPr>
        <a:xfrm>
          <a:off x="0" y="0"/>
          <a:ext cx="0" cy="0"/>
          <a:chOff x="0" y="0"/>
          <a:chExt cx="0" cy="0"/>
        </a:xfrm>
      </p:grpSpPr>
      <p:sp>
        <p:nvSpPr>
          <p:cNvPr id="1141" name="Google Shape;1141;p142"/>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1142" name="Google Shape;1142;p142"/>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143" name="Google Shape;1143;p142"/>
          <p:cNvSpPr txBox="1"/>
          <p:nvPr>
            <p:ph type="title"/>
          </p:nvPr>
        </p:nvSpPr>
        <p:spPr>
          <a:xfrm>
            <a:off x="450475" y="625949"/>
            <a:ext cx="59151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1144" name="Google Shape;1144;p142"/>
          <p:cNvSpPr txBox="1"/>
          <p:nvPr>
            <p:ph idx="1" type="body"/>
          </p:nvPr>
        </p:nvSpPr>
        <p:spPr>
          <a:xfrm>
            <a:off x="404533" y="2104250"/>
            <a:ext cx="6975900" cy="2436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45" name="Google Shape;1145;p142"/>
          <p:cNvSpPr txBox="1"/>
          <p:nvPr>
            <p:ph idx="2" type="title"/>
          </p:nvPr>
        </p:nvSpPr>
        <p:spPr>
          <a:xfrm>
            <a:off x="469900" y="1623475"/>
            <a:ext cx="6975900" cy="4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200"/>
            </a:lvl1pPr>
            <a:lvl2pPr lvl="1" rtl="0" algn="l">
              <a:lnSpc>
                <a:spcPct val="100000"/>
              </a:lnSpc>
              <a:spcBef>
                <a:spcPts val="0"/>
              </a:spcBef>
              <a:spcAft>
                <a:spcPts val="0"/>
              </a:spcAft>
              <a:buSzPts val="2800"/>
              <a:buNone/>
              <a:defRPr sz="1200"/>
            </a:lvl2pPr>
            <a:lvl3pPr lvl="2" rtl="0" algn="l">
              <a:lnSpc>
                <a:spcPct val="100000"/>
              </a:lnSpc>
              <a:spcBef>
                <a:spcPts val="0"/>
              </a:spcBef>
              <a:spcAft>
                <a:spcPts val="0"/>
              </a:spcAft>
              <a:buSzPts val="2800"/>
              <a:buNone/>
              <a:defRPr sz="1200"/>
            </a:lvl3pPr>
            <a:lvl4pPr lvl="3" rtl="0" algn="l">
              <a:lnSpc>
                <a:spcPct val="100000"/>
              </a:lnSpc>
              <a:spcBef>
                <a:spcPts val="0"/>
              </a:spcBef>
              <a:spcAft>
                <a:spcPts val="0"/>
              </a:spcAft>
              <a:buSzPts val="2800"/>
              <a:buNone/>
              <a:defRPr sz="1200"/>
            </a:lvl4pPr>
            <a:lvl5pPr lvl="4" rtl="0" algn="l">
              <a:lnSpc>
                <a:spcPct val="100000"/>
              </a:lnSpc>
              <a:spcBef>
                <a:spcPts val="0"/>
              </a:spcBef>
              <a:spcAft>
                <a:spcPts val="0"/>
              </a:spcAft>
              <a:buSzPts val="2800"/>
              <a:buNone/>
              <a:defRPr sz="1200"/>
            </a:lvl5pPr>
            <a:lvl6pPr lvl="5" rtl="0" algn="l">
              <a:lnSpc>
                <a:spcPct val="100000"/>
              </a:lnSpc>
              <a:spcBef>
                <a:spcPts val="0"/>
              </a:spcBef>
              <a:spcAft>
                <a:spcPts val="0"/>
              </a:spcAft>
              <a:buSzPts val="2800"/>
              <a:buNone/>
              <a:defRPr sz="1200"/>
            </a:lvl6pPr>
            <a:lvl7pPr lvl="6" rtl="0" algn="l">
              <a:lnSpc>
                <a:spcPct val="100000"/>
              </a:lnSpc>
              <a:spcBef>
                <a:spcPts val="0"/>
              </a:spcBef>
              <a:spcAft>
                <a:spcPts val="0"/>
              </a:spcAft>
              <a:buSzPts val="2800"/>
              <a:buNone/>
              <a:defRPr sz="1200"/>
            </a:lvl7pPr>
            <a:lvl8pPr lvl="7" rtl="0" algn="l">
              <a:lnSpc>
                <a:spcPct val="100000"/>
              </a:lnSpc>
              <a:spcBef>
                <a:spcPts val="0"/>
              </a:spcBef>
              <a:spcAft>
                <a:spcPts val="0"/>
              </a:spcAft>
              <a:buSzPts val="2800"/>
              <a:buNone/>
              <a:defRPr sz="1200"/>
            </a:lvl8pPr>
            <a:lvl9pPr lvl="8" rtl="0" algn="l">
              <a:lnSpc>
                <a:spcPct val="100000"/>
              </a:lnSpc>
              <a:spcBef>
                <a:spcPts val="0"/>
              </a:spcBef>
              <a:spcAft>
                <a:spcPts val="0"/>
              </a:spcAft>
              <a:buSzPts val="2800"/>
              <a:buNone/>
              <a:defRPr sz="1200"/>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A">
  <p:cSld name="SECTION_HEADER_1_1_1_1_1_1_1_1">
    <p:spTree>
      <p:nvGrpSpPr>
        <p:cNvPr id="1146" name="Shape 1146"/>
        <p:cNvGrpSpPr/>
        <p:nvPr/>
      </p:nvGrpSpPr>
      <p:grpSpPr>
        <a:xfrm>
          <a:off x="0" y="0"/>
          <a:ext cx="0" cy="0"/>
          <a:chOff x="0" y="0"/>
          <a:chExt cx="0" cy="0"/>
        </a:xfrm>
      </p:grpSpPr>
      <p:sp>
        <p:nvSpPr>
          <p:cNvPr id="1147" name="Google Shape;1147;p143"/>
          <p:cNvSpPr/>
          <p:nvPr/>
        </p:nvSpPr>
        <p:spPr>
          <a:xfrm flipH="1">
            <a:off x="6940099" y="0"/>
            <a:ext cx="1827300" cy="5143500"/>
          </a:xfrm>
          <a:prstGeom prst="parallelogram">
            <a:avLst>
              <a:gd fmla="val 34846" name="adj"/>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43"/>
          <p:cNvSpPr txBox="1"/>
          <p:nvPr>
            <p:ph type="title"/>
          </p:nvPr>
        </p:nvSpPr>
        <p:spPr>
          <a:xfrm>
            <a:off x="450475" y="625949"/>
            <a:ext cx="59151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1149" name="Google Shape;1149;p143"/>
          <p:cNvSpPr txBox="1"/>
          <p:nvPr>
            <p:ph idx="1" type="body"/>
          </p:nvPr>
        </p:nvSpPr>
        <p:spPr>
          <a:xfrm>
            <a:off x="464775" y="2067945"/>
            <a:ext cx="1984500" cy="415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50" name="Google Shape;1150;p143"/>
          <p:cNvSpPr/>
          <p:nvPr/>
        </p:nvSpPr>
        <p:spPr>
          <a:xfrm flipH="1">
            <a:off x="6452584" y="300"/>
            <a:ext cx="1182600" cy="5143500"/>
          </a:xfrm>
          <a:prstGeom prst="parallelogram">
            <a:avLst>
              <a:gd fmla="val 54651"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43"/>
          <p:cNvSpPr txBox="1"/>
          <p:nvPr>
            <p:ph idx="2" type="subTitle"/>
          </p:nvPr>
        </p:nvSpPr>
        <p:spPr>
          <a:xfrm>
            <a:off x="457200" y="1603000"/>
            <a:ext cx="1984500" cy="63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2"/>
              </a:buClr>
              <a:buSzPts val="2400"/>
              <a:buFont typeface="Secular One"/>
              <a:buNone/>
              <a:defRPr b="1" sz="2400">
                <a:solidFill>
                  <a:schemeClr val="accent2"/>
                </a:solidFill>
                <a:latin typeface="Secular One"/>
                <a:ea typeface="Secular One"/>
                <a:cs typeface="Secular One"/>
                <a:sym typeface="Secular One"/>
              </a:defRPr>
            </a:lvl1pPr>
            <a:lvl2pPr lvl="1"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2pPr>
            <a:lvl3pPr lvl="2"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3pPr>
            <a:lvl4pPr lvl="3"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4pPr>
            <a:lvl5pPr lvl="4"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5pPr>
            <a:lvl6pPr lvl="5"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6pPr>
            <a:lvl7pPr lvl="6"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7pPr>
            <a:lvl8pPr lvl="7"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8pPr>
            <a:lvl9pPr lvl="8"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9pPr>
          </a:lstStyle>
          <a:p/>
        </p:txBody>
      </p:sp>
      <p:sp>
        <p:nvSpPr>
          <p:cNvPr id="1152" name="Google Shape;1152;p143"/>
          <p:cNvSpPr txBox="1"/>
          <p:nvPr>
            <p:ph idx="3"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
        <p:nvSpPr>
          <p:cNvPr id="1153" name="Google Shape;1153;p143"/>
          <p:cNvSpPr/>
          <p:nvPr/>
        </p:nvSpPr>
        <p:spPr>
          <a:xfrm>
            <a:off x="7300850" y="4508175"/>
            <a:ext cx="1839375" cy="646525"/>
          </a:xfrm>
          <a:custGeom>
            <a:rect b="b" l="l" r="r" t="t"/>
            <a:pathLst>
              <a:path extrusionOk="0" h="25861" w="73575">
                <a:moveTo>
                  <a:pt x="0" y="0"/>
                </a:moveTo>
                <a:lnTo>
                  <a:pt x="73407" y="0"/>
                </a:lnTo>
                <a:lnTo>
                  <a:pt x="73575" y="25861"/>
                </a:lnTo>
                <a:lnTo>
                  <a:pt x="2721" y="25861"/>
                </a:lnTo>
                <a:close/>
              </a:path>
            </a:pathLst>
          </a:cu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3 - large">
  <p:cSld name="SECTION_HEADER_1_1_1_2">
    <p:spTree>
      <p:nvGrpSpPr>
        <p:cNvPr id="104" name="Shape 104"/>
        <p:cNvGrpSpPr/>
        <p:nvPr/>
      </p:nvGrpSpPr>
      <p:grpSpPr>
        <a:xfrm>
          <a:off x="0" y="0"/>
          <a:ext cx="0" cy="0"/>
          <a:chOff x="0" y="0"/>
          <a:chExt cx="0" cy="0"/>
        </a:xfrm>
      </p:grpSpPr>
      <p:pic>
        <p:nvPicPr>
          <p:cNvPr id="105" name="Google Shape;105;p15"/>
          <p:cNvPicPr preferRelativeResize="0"/>
          <p:nvPr/>
        </p:nvPicPr>
        <p:blipFill rotWithShape="1">
          <a:blip r:embed="rId2">
            <a:alphaModFix/>
          </a:blip>
          <a:srcRect b="15209" l="-39100" r="39100" t="28749"/>
          <a:stretch/>
        </p:blipFill>
        <p:spPr>
          <a:xfrm>
            <a:off x="3959525" y="0"/>
            <a:ext cx="5184475" cy="5143501"/>
          </a:xfrm>
          <a:prstGeom prst="rect">
            <a:avLst/>
          </a:prstGeom>
          <a:noFill/>
          <a:ln>
            <a:noFill/>
          </a:ln>
        </p:spPr>
      </p:pic>
      <p:sp>
        <p:nvSpPr>
          <p:cNvPr id="106" name="Google Shape;106;p15"/>
          <p:cNvSpPr/>
          <p:nvPr/>
        </p:nvSpPr>
        <p:spPr>
          <a:xfrm>
            <a:off x="7975" y="-7975"/>
            <a:ext cx="6656475" cy="5151675"/>
          </a:xfrm>
          <a:custGeom>
            <a:rect b="b" l="l" r="r" t="t"/>
            <a:pathLst>
              <a:path extrusionOk="0" h="206067" w="266259">
                <a:moveTo>
                  <a:pt x="266259" y="206067"/>
                </a:moveTo>
                <a:lnTo>
                  <a:pt x="0" y="205860"/>
                </a:lnTo>
                <a:lnTo>
                  <a:pt x="0" y="0"/>
                </a:lnTo>
                <a:lnTo>
                  <a:pt x="240893" y="320"/>
                </a:lnTo>
                <a:close/>
              </a:path>
            </a:pathLst>
          </a:custGeom>
          <a:solidFill>
            <a:schemeClr val="lt1"/>
          </a:solidFill>
          <a:ln>
            <a:noFill/>
          </a:ln>
        </p:spPr>
      </p:sp>
      <p:sp>
        <p:nvSpPr>
          <p:cNvPr id="107" name="Google Shape;107;p15"/>
          <p:cNvSpPr txBox="1"/>
          <p:nvPr>
            <p:ph type="title"/>
          </p:nvPr>
        </p:nvSpPr>
        <p:spPr>
          <a:xfrm>
            <a:off x="426525" y="922100"/>
            <a:ext cx="4317000" cy="857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a:lvl1pPr>
            <a:lvl2pPr lvl="1" rtl="0">
              <a:spcBef>
                <a:spcPts val="0"/>
              </a:spcBef>
              <a:spcAft>
                <a:spcPts val="0"/>
              </a:spcAft>
              <a:buNone/>
              <a:defRPr sz="2300"/>
            </a:lvl2pPr>
            <a:lvl3pPr lvl="2" rtl="0">
              <a:spcBef>
                <a:spcPts val="0"/>
              </a:spcBef>
              <a:spcAft>
                <a:spcPts val="0"/>
              </a:spcAft>
              <a:buNone/>
              <a:defRPr sz="2300"/>
            </a:lvl3pPr>
            <a:lvl4pPr lvl="3" rtl="0">
              <a:spcBef>
                <a:spcPts val="0"/>
              </a:spcBef>
              <a:spcAft>
                <a:spcPts val="0"/>
              </a:spcAft>
              <a:buNone/>
              <a:defRPr sz="2300"/>
            </a:lvl4pPr>
            <a:lvl5pPr lvl="4" rtl="0">
              <a:spcBef>
                <a:spcPts val="0"/>
              </a:spcBef>
              <a:spcAft>
                <a:spcPts val="0"/>
              </a:spcAft>
              <a:buNone/>
              <a:defRPr sz="2300"/>
            </a:lvl5pPr>
            <a:lvl6pPr lvl="5" rtl="0">
              <a:spcBef>
                <a:spcPts val="0"/>
              </a:spcBef>
              <a:spcAft>
                <a:spcPts val="0"/>
              </a:spcAft>
              <a:buNone/>
              <a:defRPr sz="2300"/>
            </a:lvl6pPr>
            <a:lvl7pPr lvl="6" rtl="0">
              <a:spcBef>
                <a:spcPts val="0"/>
              </a:spcBef>
              <a:spcAft>
                <a:spcPts val="0"/>
              </a:spcAft>
              <a:buNone/>
              <a:defRPr sz="2300"/>
            </a:lvl7pPr>
            <a:lvl8pPr lvl="7" rtl="0">
              <a:spcBef>
                <a:spcPts val="0"/>
              </a:spcBef>
              <a:spcAft>
                <a:spcPts val="0"/>
              </a:spcAft>
              <a:buNone/>
              <a:defRPr sz="2300"/>
            </a:lvl8pPr>
            <a:lvl9pPr lvl="8" rtl="0">
              <a:spcBef>
                <a:spcPts val="0"/>
              </a:spcBef>
              <a:spcAft>
                <a:spcPts val="0"/>
              </a:spcAft>
              <a:buNone/>
              <a:defRPr sz="2300"/>
            </a:lvl9pPr>
          </a:lstStyle>
          <a:p/>
        </p:txBody>
      </p:sp>
      <p:sp>
        <p:nvSpPr>
          <p:cNvPr id="108" name="Google Shape;108;p15"/>
          <p:cNvSpPr txBox="1"/>
          <p:nvPr>
            <p:ph idx="1" type="subTitle"/>
          </p:nvPr>
        </p:nvSpPr>
        <p:spPr>
          <a:xfrm>
            <a:off x="426525" y="726200"/>
            <a:ext cx="3635400" cy="68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109" name="Google Shape;109;p15"/>
          <p:cNvSpPr txBox="1"/>
          <p:nvPr>
            <p:ph idx="2" type="body"/>
          </p:nvPr>
        </p:nvSpPr>
        <p:spPr>
          <a:xfrm>
            <a:off x="366283" y="2671025"/>
            <a:ext cx="4584300" cy="21483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0" name="Google Shape;110;p15"/>
          <p:cNvSpPr/>
          <p:nvPr/>
        </p:nvSpPr>
        <p:spPr>
          <a:xfrm flipH="1">
            <a:off x="5417500" y="390300"/>
            <a:ext cx="1251900" cy="4753200"/>
          </a:xfrm>
          <a:prstGeom prst="parallelogram">
            <a:avLst>
              <a:gd fmla="val 46529" name="adj"/>
            </a:avLst>
          </a:prstGeom>
          <a:solidFill>
            <a:srgbClr val="6EC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rgbClr val="6EC8FF"/>
          </a:solidFill>
          <a:ln>
            <a:noFill/>
          </a:ln>
        </p:spPr>
      </p:sp>
      <p:sp>
        <p:nvSpPr>
          <p:cNvPr id="112" name="Google Shape;112;p15"/>
          <p:cNvSpPr txBox="1"/>
          <p:nvPr>
            <p:ph idx="3" type="title"/>
          </p:nvPr>
        </p:nvSpPr>
        <p:spPr>
          <a:xfrm>
            <a:off x="426525" y="1788225"/>
            <a:ext cx="4317000" cy="857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a:lvl1pPr>
            <a:lvl2pPr lvl="1" rtl="0">
              <a:spcBef>
                <a:spcPts val="0"/>
              </a:spcBef>
              <a:spcAft>
                <a:spcPts val="0"/>
              </a:spcAft>
              <a:buNone/>
              <a:defRPr sz="2300"/>
            </a:lvl2pPr>
            <a:lvl3pPr lvl="2" rtl="0">
              <a:spcBef>
                <a:spcPts val="0"/>
              </a:spcBef>
              <a:spcAft>
                <a:spcPts val="0"/>
              </a:spcAft>
              <a:buNone/>
              <a:defRPr sz="2300"/>
            </a:lvl3pPr>
            <a:lvl4pPr lvl="3" rtl="0">
              <a:spcBef>
                <a:spcPts val="0"/>
              </a:spcBef>
              <a:spcAft>
                <a:spcPts val="0"/>
              </a:spcAft>
              <a:buNone/>
              <a:defRPr sz="2300"/>
            </a:lvl4pPr>
            <a:lvl5pPr lvl="4" rtl="0">
              <a:spcBef>
                <a:spcPts val="0"/>
              </a:spcBef>
              <a:spcAft>
                <a:spcPts val="0"/>
              </a:spcAft>
              <a:buNone/>
              <a:defRPr sz="2300"/>
            </a:lvl5pPr>
            <a:lvl6pPr lvl="5" rtl="0">
              <a:spcBef>
                <a:spcPts val="0"/>
              </a:spcBef>
              <a:spcAft>
                <a:spcPts val="0"/>
              </a:spcAft>
              <a:buNone/>
              <a:defRPr sz="2300"/>
            </a:lvl6pPr>
            <a:lvl7pPr lvl="6" rtl="0">
              <a:spcBef>
                <a:spcPts val="0"/>
              </a:spcBef>
              <a:spcAft>
                <a:spcPts val="0"/>
              </a:spcAft>
              <a:buNone/>
              <a:defRPr sz="2300"/>
            </a:lvl7pPr>
            <a:lvl8pPr lvl="7" rtl="0">
              <a:spcBef>
                <a:spcPts val="0"/>
              </a:spcBef>
              <a:spcAft>
                <a:spcPts val="0"/>
              </a:spcAft>
              <a:buNone/>
              <a:defRPr sz="2300"/>
            </a:lvl8pPr>
            <a:lvl9pPr lvl="8" rtl="0">
              <a:spcBef>
                <a:spcPts val="0"/>
              </a:spcBef>
              <a:spcAft>
                <a:spcPts val="0"/>
              </a:spcAft>
              <a:buNone/>
              <a:defRPr sz="2300"/>
            </a:lvl9pPr>
          </a:lstStyle>
          <a:p/>
        </p:txBody>
      </p:sp>
      <p:sp>
        <p:nvSpPr>
          <p:cNvPr id="113" name="Google Shape;113;p15"/>
          <p:cNvSpPr txBox="1"/>
          <p:nvPr>
            <p:ph idx="4" type="subTitle"/>
          </p:nvPr>
        </p:nvSpPr>
        <p:spPr>
          <a:xfrm>
            <a:off x="426525" y="1592325"/>
            <a:ext cx="3635400" cy="68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C">
  <p:cSld name="SECTION_HEADER_1_1_1_1_1_1_1_1_2_1">
    <p:spTree>
      <p:nvGrpSpPr>
        <p:cNvPr id="1154" name="Shape 1154"/>
        <p:cNvGrpSpPr/>
        <p:nvPr/>
      </p:nvGrpSpPr>
      <p:grpSpPr>
        <a:xfrm>
          <a:off x="0" y="0"/>
          <a:ext cx="0" cy="0"/>
          <a:chOff x="0" y="0"/>
          <a:chExt cx="0" cy="0"/>
        </a:xfrm>
      </p:grpSpPr>
      <p:sp>
        <p:nvSpPr>
          <p:cNvPr id="1155" name="Google Shape;1155;p144"/>
          <p:cNvSpPr txBox="1"/>
          <p:nvPr>
            <p:ph idx="1" type="body"/>
          </p:nvPr>
        </p:nvSpPr>
        <p:spPr>
          <a:xfrm>
            <a:off x="464775" y="2525175"/>
            <a:ext cx="1554000" cy="19191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56" name="Google Shape;1156;p144"/>
          <p:cNvSpPr txBox="1"/>
          <p:nvPr>
            <p:ph idx="2"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
        <p:nvSpPr>
          <p:cNvPr id="1157" name="Google Shape;1157;p144"/>
          <p:cNvSpPr txBox="1"/>
          <p:nvPr>
            <p:ph type="title"/>
          </p:nvPr>
        </p:nvSpPr>
        <p:spPr>
          <a:xfrm>
            <a:off x="450475" y="321150"/>
            <a:ext cx="70977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chemeClr val="dk2"/>
                </a:solidFill>
              </a:defRPr>
            </a:lvl1pPr>
            <a:lvl2pPr lvl="1" rtl="0" algn="l">
              <a:lnSpc>
                <a:spcPct val="100000"/>
              </a:lnSpc>
              <a:spcBef>
                <a:spcPts val="0"/>
              </a:spcBef>
              <a:spcAft>
                <a:spcPts val="0"/>
              </a:spcAft>
              <a:buSzPts val="2800"/>
              <a:buNone/>
              <a:defRPr sz="2800">
                <a:solidFill>
                  <a:schemeClr val="dk2"/>
                </a:solidFill>
              </a:defRPr>
            </a:lvl2pPr>
            <a:lvl3pPr lvl="2" rtl="0" algn="l">
              <a:lnSpc>
                <a:spcPct val="100000"/>
              </a:lnSpc>
              <a:spcBef>
                <a:spcPts val="0"/>
              </a:spcBef>
              <a:spcAft>
                <a:spcPts val="0"/>
              </a:spcAft>
              <a:buSzPts val="2800"/>
              <a:buNone/>
              <a:defRPr sz="2800">
                <a:solidFill>
                  <a:schemeClr val="dk2"/>
                </a:solidFill>
              </a:defRPr>
            </a:lvl3pPr>
            <a:lvl4pPr lvl="3" rtl="0" algn="l">
              <a:lnSpc>
                <a:spcPct val="100000"/>
              </a:lnSpc>
              <a:spcBef>
                <a:spcPts val="0"/>
              </a:spcBef>
              <a:spcAft>
                <a:spcPts val="0"/>
              </a:spcAft>
              <a:buSzPts val="2800"/>
              <a:buNone/>
              <a:defRPr sz="2800">
                <a:solidFill>
                  <a:schemeClr val="dk2"/>
                </a:solidFill>
              </a:defRPr>
            </a:lvl4pPr>
            <a:lvl5pPr lvl="4" rtl="0" algn="l">
              <a:lnSpc>
                <a:spcPct val="100000"/>
              </a:lnSpc>
              <a:spcBef>
                <a:spcPts val="0"/>
              </a:spcBef>
              <a:spcAft>
                <a:spcPts val="0"/>
              </a:spcAft>
              <a:buSzPts val="2800"/>
              <a:buNone/>
              <a:defRPr sz="2800">
                <a:solidFill>
                  <a:schemeClr val="dk2"/>
                </a:solidFill>
              </a:defRPr>
            </a:lvl5pPr>
            <a:lvl6pPr lvl="5" rtl="0" algn="l">
              <a:lnSpc>
                <a:spcPct val="100000"/>
              </a:lnSpc>
              <a:spcBef>
                <a:spcPts val="0"/>
              </a:spcBef>
              <a:spcAft>
                <a:spcPts val="0"/>
              </a:spcAft>
              <a:buSzPts val="2800"/>
              <a:buNone/>
              <a:defRPr sz="2800">
                <a:solidFill>
                  <a:schemeClr val="dk2"/>
                </a:solidFill>
              </a:defRPr>
            </a:lvl6pPr>
            <a:lvl7pPr lvl="6" rtl="0" algn="l">
              <a:lnSpc>
                <a:spcPct val="100000"/>
              </a:lnSpc>
              <a:spcBef>
                <a:spcPts val="0"/>
              </a:spcBef>
              <a:spcAft>
                <a:spcPts val="0"/>
              </a:spcAft>
              <a:buSzPts val="2800"/>
              <a:buNone/>
              <a:defRPr sz="2800">
                <a:solidFill>
                  <a:schemeClr val="dk2"/>
                </a:solidFill>
              </a:defRPr>
            </a:lvl7pPr>
            <a:lvl8pPr lvl="7" rtl="0" algn="l">
              <a:lnSpc>
                <a:spcPct val="100000"/>
              </a:lnSpc>
              <a:spcBef>
                <a:spcPts val="0"/>
              </a:spcBef>
              <a:spcAft>
                <a:spcPts val="0"/>
              </a:spcAft>
              <a:buSzPts val="2800"/>
              <a:buNone/>
              <a:defRPr sz="2800">
                <a:solidFill>
                  <a:schemeClr val="dk2"/>
                </a:solidFill>
              </a:defRPr>
            </a:lvl8pPr>
            <a:lvl9pPr lvl="8" rtl="0" algn="l">
              <a:lnSpc>
                <a:spcPct val="100000"/>
              </a:lnSpc>
              <a:spcBef>
                <a:spcPts val="0"/>
              </a:spcBef>
              <a:spcAft>
                <a:spcPts val="0"/>
              </a:spcAft>
              <a:buSzPts val="2800"/>
              <a:buNone/>
              <a:defRPr sz="2800">
                <a:solidFill>
                  <a:schemeClr val="dk2"/>
                </a:solidFil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7">
  <p:cSld name="CUSTOM">
    <p:spTree>
      <p:nvGrpSpPr>
        <p:cNvPr id="1158" name="Shape 1158"/>
        <p:cNvGrpSpPr/>
        <p:nvPr/>
      </p:nvGrpSpPr>
      <p:grpSpPr>
        <a:xfrm>
          <a:off x="0" y="0"/>
          <a:ext cx="0" cy="0"/>
          <a:chOff x="0" y="0"/>
          <a:chExt cx="0" cy="0"/>
        </a:xfrm>
      </p:grpSpPr>
      <p:pic>
        <p:nvPicPr>
          <p:cNvPr id="1159" name="Google Shape;1159;p145"/>
          <p:cNvPicPr preferRelativeResize="0"/>
          <p:nvPr/>
        </p:nvPicPr>
        <p:blipFill rotWithShape="1">
          <a:blip r:embed="rId2">
            <a:alphaModFix/>
          </a:blip>
          <a:srcRect b="0" l="25963" r="2016" t="0"/>
          <a:stretch/>
        </p:blipFill>
        <p:spPr>
          <a:xfrm>
            <a:off x="6365575" y="-7975"/>
            <a:ext cx="2778424" cy="5143501"/>
          </a:xfrm>
          <a:prstGeom prst="rect">
            <a:avLst/>
          </a:prstGeom>
          <a:noFill/>
          <a:ln>
            <a:noFill/>
          </a:ln>
        </p:spPr>
      </p:pic>
      <p:sp>
        <p:nvSpPr>
          <p:cNvPr id="1160" name="Google Shape;1160;p145"/>
          <p:cNvSpPr/>
          <p:nvPr/>
        </p:nvSpPr>
        <p:spPr>
          <a:xfrm>
            <a:off x="-7975" y="-9475"/>
            <a:ext cx="7489875" cy="5146500"/>
          </a:xfrm>
          <a:custGeom>
            <a:rect b="b" l="l" r="r" t="t"/>
            <a:pathLst>
              <a:path extrusionOk="0" h="205860" w="299595">
                <a:moveTo>
                  <a:pt x="274229" y="0"/>
                </a:moveTo>
                <a:lnTo>
                  <a:pt x="319" y="0"/>
                </a:lnTo>
                <a:lnTo>
                  <a:pt x="0" y="205860"/>
                </a:lnTo>
                <a:lnTo>
                  <a:pt x="299595" y="205746"/>
                </a:lnTo>
                <a:close/>
              </a:path>
            </a:pathLst>
          </a:custGeom>
          <a:solidFill>
            <a:schemeClr val="lt1"/>
          </a:solidFill>
          <a:ln>
            <a:noFill/>
          </a:ln>
        </p:spPr>
      </p:sp>
      <p:sp>
        <p:nvSpPr>
          <p:cNvPr id="1161" name="Google Shape;1161;p145"/>
          <p:cNvSpPr txBox="1"/>
          <p:nvPr>
            <p:ph type="title"/>
          </p:nvPr>
        </p:nvSpPr>
        <p:spPr>
          <a:xfrm>
            <a:off x="450475" y="625950"/>
            <a:ext cx="5915100" cy="985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1162" name="Google Shape;1162;p145"/>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1163" name="Google Shape;1163;p145"/>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164" name="Google Shape;1164;p145"/>
          <p:cNvSpPr txBox="1"/>
          <p:nvPr>
            <p:ph idx="1" type="subTitle"/>
          </p:nvPr>
        </p:nvSpPr>
        <p:spPr>
          <a:xfrm>
            <a:off x="457200" y="1891050"/>
            <a:ext cx="222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800"/>
              <a:buFont typeface="Secular One"/>
              <a:buNone/>
              <a:defRPr b="1" sz="18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2pPr>
            <a:lvl3pPr lvl="2"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3pPr>
            <a:lvl4pPr lvl="3"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4pPr>
            <a:lvl5pPr lvl="4"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5pPr>
            <a:lvl6pPr lvl="5"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6pPr>
            <a:lvl7pPr lvl="6"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7pPr>
            <a:lvl8pPr lvl="7"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8pPr>
            <a:lvl9pPr lvl="8"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9pPr>
          </a:lstStyle>
          <a:p/>
        </p:txBody>
      </p:sp>
      <p:sp>
        <p:nvSpPr>
          <p:cNvPr id="1165" name="Google Shape;1165;p145"/>
          <p:cNvSpPr txBox="1"/>
          <p:nvPr>
            <p:ph idx="2" type="body"/>
          </p:nvPr>
        </p:nvSpPr>
        <p:spPr>
          <a:xfrm>
            <a:off x="450480" y="2173575"/>
            <a:ext cx="2517600" cy="3111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66" name="Google Shape;1166;p145"/>
          <p:cNvSpPr txBox="1"/>
          <p:nvPr>
            <p:ph idx="3" type="subTitle"/>
          </p:nvPr>
        </p:nvSpPr>
        <p:spPr>
          <a:xfrm>
            <a:off x="563400" y="2699250"/>
            <a:ext cx="612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1167" name="Google Shape;1167;p145"/>
          <p:cNvSpPr txBox="1"/>
          <p:nvPr>
            <p:ph idx="4" type="subTitle"/>
          </p:nvPr>
        </p:nvSpPr>
        <p:spPr>
          <a:xfrm>
            <a:off x="1276625" y="2699250"/>
            <a:ext cx="612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1168" name="Google Shape;1168;p145"/>
          <p:cNvSpPr txBox="1"/>
          <p:nvPr>
            <p:ph idx="5" type="subTitle"/>
          </p:nvPr>
        </p:nvSpPr>
        <p:spPr>
          <a:xfrm>
            <a:off x="1989900" y="2699250"/>
            <a:ext cx="60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1169" name="Google Shape;1169;p145"/>
          <p:cNvSpPr txBox="1"/>
          <p:nvPr>
            <p:ph idx="6" type="subTitle"/>
          </p:nvPr>
        </p:nvSpPr>
        <p:spPr>
          <a:xfrm>
            <a:off x="2703124" y="2699250"/>
            <a:ext cx="60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1170" name="Google Shape;1170;p145"/>
          <p:cNvSpPr txBox="1"/>
          <p:nvPr>
            <p:ph idx="7" type="title"/>
          </p:nvPr>
        </p:nvSpPr>
        <p:spPr>
          <a:xfrm>
            <a:off x="458462" y="3046562"/>
            <a:ext cx="809400" cy="23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800">
                <a:solidFill>
                  <a:srgbClr val="333333"/>
                </a:solidFill>
              </a:defRPr>
            </a:lvl1pPr>
            <a:lvl2pPr lvl="1" rtl="0" algn="l">
              <a:lnSpc>
                <a:spcPct val="100000"/>
              </a:lnSpc>
              <a:spcBef>
                <a:spcPts val="0"/>
              </a:spcBef>
              <a:spcAft>
                <a:spcPts val="0"/>
              </a:spcAft>
              <a:buSzPts val="2800"/>
              <a:buNone/>
              <a:defRPr sz="800">
                <a:solidFill>
                  <a:srgbClr val="333333"/>
                </a:solidFill>
              </a:defRPr>
            </a:lvl2pPr>
            <a:lvl3pPr lvl="2" rtl="0" algn="l">
              <a:lnSpc>
                <a:spcPct val="100000"/>
              </a:lnSpc>
              <a:spcBef>
                <a:spcPts val="0"/>
              </a:spcBef>
              <a:spcAft>
                <a:spcPts val="0"/>
              </a:spcAft>
              <a:buSzPts val="2800"/>
              <a:buNone/>
              <a:defRPr sz="800">
                <a:solidFill>
                  <a:srgbClr val="333333"/>
                </a:solidFill>
              </a:defRPr>
            </a:lvl3pPr>
            <a:lvl4pPr lvl="3" rtl="0" algn="l">
              <a:lnSpc>
                <a:spcPct val="100000"/>
              </a:lnSpc>
              <a:spcBef>
                <a:spcPts val="0"/>
              </a:spcBef>
              <a:spcAft>
                <a:spcPts val="0"/>
              </a:spcAft>
              <a:buSzPts val="2800"/>
              <a:buNone/>
              <a:defRPr sz="800">
                <a:solidFill>
                  <a:srgbClr val="333333"/>
                </a:solidFill>
              </a:defRPr>
            </a:lvl4pPr>
            <a:lvl5pPr lvl="4" rtl="0" algn="l">
              <a:lnSpc>
                <a:spcPct val="100000"/>
              </a:lnSpc>
              <a:spcBef>
                <a:spcPts val="0"/>
              </a:spcBef>
              <a:spcAft>
                <a:spcPts val="0"/>
              </a:spcAft>
              <a:buSzPts val="2800"/>
              <a:buNone/>
              <a:defRPr sz="800">
                <a:solidFill>
                  <a:srgbClr val="333333"/>
                </a:solidFill>
              </a:defRPr>
            </a:lvl5pPr>
            <a:lvl6pPr lvl="5" rtl="0" algn="l">
              <a:lnSpc>
                <a:spcPct val="100000"/>
              </a:lnSpc>
              <a:spcBef>
                <a:spcPts val="0"/>
              </a:spcBef>
              <a:spcAft>
                <a:spcPts val="0"/>
              </a:spcAft>
              <a:buSzPts val="2800"/>
              <a:buNone/>
              <a:defRPr sz="800">
                <a:solidFill>
                  <a:srgbClr val="333333"/>
                </a:solidFill>
              </a:defRPr>
            </a:lvl6pPr>
            <a:lvl7pPr lvl="6" rtl="0" algn="l">
              <a:lnSpc>
                <a:spcPct val="100000"/>
              </a:lnSpc>
              <a:spcBef>
                <a:spcPts val="0"/>
              </a:spcBef>
              <a:spcAft>
                <a:spcPts val="0"/>
              </a:spcAft>
              <a:buSzPts val="2800"/>
              <a:buNone/>
              <a:defRPr sz="800">
                <a:solidFill>
                  <a:srgbClr val="333333"/>
                </a:solidFill>
              </a:defRPr>
            </a:lvl7pPr>
            <a:lvl8pPr lvl="7" rtl="0" algn="l">
              <a:lnSpc>
                <a:spcPct val="100000"/>
              </a:lnSpc>
              <a:spcBef>
                <a:spcPts val="0"/>
              </a:spcBef>
              <a:spcAft>
                <a:spcPts val="0"/>
              </a:spcAft>
              <a:buSzPts val="2800"/>
              <a:buNone/>
              <a:defRPr sz="800">
                <a:solidFill>
                  <a:srgbClr val="333333"/>
                </a:solidFill>
              </a:defRPr>
            </a:lvl8pPr>
            <a:lvl9pPr lvl="8" rtl="0" algn="l">
              <a:lnSpc>
                <a:spcPct val="100000"/>
              </a:lnSpc>
              <a:spcBef>
                <a:spcPts val="0"/>
              </a:spcBef>
              <a:spcAft>
                <a:spcPts val="0"/>
              </a:spcAft>
              <a:buSzPts val="2800"/>
              <a:buNone/>
              <a:defRPr sz="800">
                <a:solidFill>
                  <a:srgbClr val="333333"/>
                </a:solidFill>
              </a:defRPr>
            </a:lvl9pPr>
          </a:lstStyle>
          <a:p/>
        </p:txBody>
      </p:sp>
      <p:sp>
        <p:nvSpPr>
          <p:cNvPr id="1171" name="Google Shape;1171;p145"/>
          <p:cNvSpPr txBox="1"/>
          <p:nvPr>
            <p:ph idx="8" type="title"/>
          </p:nvPr>
        </p:nvSpPr>
        <p:spPr>
          <a:xfrm>
            <a:off x="452795" y="3348950"/>
            <a:ext cx="2575800" cy="311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400"/>
            </a:lvl1pPr>
            <a:lvl2pPr lvl="1" rtl="0" algn="l">
              <a:lnSpc>
                <a:spcPct val="100000"/>
              </a:lnSpc>
              <a:spcBef>
                <a:spcPts val="0"/>
              </a:spcBef>
              <a:spcAft>
                <a:spcPts val="0"/>
              </a:spcAft>
              <a:buSzPts val="2800"/>
              <a:buNone/>
              <a:defRPr sz="1400">
                <a:solidFill>
                  <a:srgbClr val="333333"/>
                </a:solidFill>
              </a:defRPr>
            </a:lvl2pPr>
            <a:lvl3pPr lvl="2" rtl="0" algn="l">
              <a:lnSpc>
                <a:spcPct val="100000"/>
              </a:lnSpc>
              <a:spcBef>
                <a:spcPts val="0"/>
              </a:spcBef>
              <a:spcAft>
                <a:spcPts val="0"/>
              </a:spcAft>
              <a:buSzPts val="2800"/>
              <a:buNone/>
              <a:defRPr sz="1400">
                <a:solidFill>
                  <a:srgbClr val="333333"/>
                </a:solidFill>
              </a:defRPr>
            </a:lvl3pPr>
            <a:lvl4pPr lvl="3" rtl="0" algn="l">
              <a:lnSpc>
                <a:spcPct val="100000"/>
              </a:lnSpc>
              <a:spcBef>
                <a:spcPts val="0"/>
              </a:spcBef>
              <a:spcAft>
                <a:spcPts val="0"/>
              </a:spcAft>
              <a:buSzPts val="2800"/>
              <a:buNone/>
              <a:defRPr sz="1400">
                <a:solidFill>
                  <a:srgbClr val="333333"/>
                </a:solidFill>
              </a:defRPr>
            </a:lvl4pPr>
            <a:lvl5pPr lvl="4" rtl="0" algn="l">
              <a:lnSpc>
                <a:spcPct val="100000"/>
              </a:lnSpc>
              <a:spcBef>
                <a:spcPts val="0"/>
              </a:spcBef>
              <a:spcAft>
                <a:spcPts val="0"/>
              </a:spcAft>
              <a:buSzPts val="2800"/>
              <a:buNone/>
              <a:defRPr sz="1400">
                <a:solidFill>
                  <a:srgbClr val="333333"/>
                </a:solidFill>
              </a:defRPr>
            </a:lvl5pPr>
            <a:lvl6pPr lvl="5" rtl="0" algn="l">
              <a:lnSpc>
                <a:spcPct val="100000"/>
              </a:lnSpc>
              <a:spcBef>
                <a:spcPts val="0"/>
              </a:spcBef>
              <a:spcAft>
                <a:spcPts val="0"/>
              </a:spcAft>
              <a:buSzPts val="2800"/>
              <a:buNone/>
              <a:defRPr sz="1400">
                <a:solidFill>
                  <a:srgbClr val="333333"/>
                </a:solidFill>
              </a:defRPr>
            </a:lvl6pPr>
            <a:lvl7pPr lvl="6" rtl="0" algn="l">
              <a:lnSpc>
                <a:spcPct val="100000"/>
              </a:lnSpc>
              <a:spcBef>
                <a:spcPts val="0"/>
              </a:spcBef>
              <a:spcAft>
                <a:spcPts val="0"/>
              </a:spcAft>
              <a:buSzPts val="2800"/>
              <a:buNone/>
              <a:defRPr sz="1400">
                <a:solidFill>
                  <a:srgbClr val="333333"/>
                </a:solidFill>
              </a:defRPr>
            </a:lvl7pPr>
            <a:lvl8pPr lvl="7" rtl="0" algn="l">
              <a:lnSpc>
                <a:spcPct val="100000"/>
              </a:lnSpc>
              <a:spcBef>
                <a:spcPts val="0"/>
              </a:spcBef>
              <a:spcAft>
                <a:spcPts val="0"/>
              </a:spcAft>
              <a:buSzPts val="2800"/>
              <a:buNone/>
              <a:defRPr sz="1400">
                <a:solidFill>
                  <a:srgbClr val="333333"/>
                </a:solidFill>
              </a:defRPr>
            </a:lvl8pPr>
            <a:lvl9pPr lvl="8" rtl="0" algn="l">
              <a:lnSpc>
                <a:spcPct val="100000"/>
              </a:lnSpc>
              <a:spcBef>
                <a:spcPts val="0"/>
              </a:spcBef>
              <a:spcAft>
                <a:spcPts val="0"/>
              </a:spcAft>
              <a:buSzPts val="2800"/>
              <a:buNone/>
              <a:defRPr sz="1400">
                <a:solidFill>
                  <a:srgbClr val="333333"/>
                </a:solidFill>
              </a:defRPr>
            </a:lvl9pPr>
          </a:lstStyle>
          <a:p/>
        </p:txBody>
      </p:sp>
      <p:sp>
        <p:nvSpPr>
          <p:cNvPr id="1172" name="Google Shape;1172;p145"/>
          <p:cNvSpPr txBox="1"/>
          <p:nvPr>
            <p:ph idx="9" type="body"/>
          </p:nvPr>
        </p:nvSpPr>
        <p:spPr>
          <a:xfrm>
            <a:off x="450475" y="3575175"/>
            <a:ext cx="2751600" cy="11964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73" name="Google Shape;1173;p145"/>
          <p:cNvSpPr txBox="1"/>
          <p:nvPr>
            <p:ph idx="13" type="subTitle"/>
          </p:nvPr>
        </p:nvSpPr>
        <p:spPr>
          <a:xfrm>
            <a:off x="3810000" y="1891050"/>
            <a:ext cx="222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800"/>
              <a:buFont typeface="Secular One"/>
              <a:buNone/>
              <a:defRPr b="1" sz="18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2pPr>
            <a:lvl3pPr lvl="2"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3pPr>
            <a:lvl4pPr lvl="3"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4pPr>
            <a:lvl5pPr lvl="4"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5pPr>
            <a:lvl6pPr lvl="5"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6pPr>
            <a:lvl7pPr lvl="6"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7pPr>
            <a:lvl8pPr lvl="7"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8pPr>
            <a:lvl9pPr lvl="8" rtl="0" algn="l">
              <a:lnSpc>
                <a:spcPct val="115000"/>
              </a:lnSpc>
              <a:spcBef>
                <a:spcPts val="0"/>
              </a:spcBef>
              <a:spcAft>
                <a:spcPts val="0"/>
              </a:spcAft>
              <a:buSzPts val="1800"/>
              <a:buFont typeface="Secular One"/>
              <a:buNone/>
              <a:defRPr b="1" sz="1800">
                <a:latin typeface="Secular One"/>
                <a:ea typeface="Secular One"/>
                <a:cs typeface="Secular One"/>
                <a:sym typeface="Secular One"/>
              </a:defRPr>
            </a:lvl9pPr>
          </a:lstStyle>
          <a:p/>
        </p:txBody>
      </p:sp>
      <p:sp>
        <p:nvSpPr>
          <p:cNvPr id="1174" name="Google Shape;1174;p145"/>
          <p:cNvSpPr txBox="1"/>
          <p:nvPr>
            <p:ph idx="14" type="body"/>
          </p:nvPr>
        </p:nvSpPr>
        <p:spPr>
          <a:xfrm>
            <a:off x="3803280" y="2173575"/>
            <a:ext cx="2517600" cy="3111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175" name="Google Shape;1175;p145"/>
          <p:cNvSpPr txBox="1"/>
          <p:nvPr>
            <p:ph idx="15" type="subTitle"/>
          </p:nvPr>
        </p:nvSpPr>
        <p:spPr>
          <a:xfrm>
            <a:off x="3916200" y="2699250"/>
            <a:ext cx="612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1176" name="Google Shape;1176;p145"/>
          <p:cNvSpPr txBox="1"/>
          <p:nvPr>
            <p:ph idx="16" type="subTitle"/>
          </p:nvPr>
        </p:nvSpPr>
        <p:spPr>
          <a:xfrm>
            <a:off x="4629425" y="2699250"/>
            <a:ext cx="60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1177" name="Google Shape;1177;p145"/>
          <p:cNvSpPr txBox="1"/>
          <p:nvPr>
            <p:ph idx="17" type="subTitle"/>
          </p:nvPr>
        </p:nvSpPr>
        <p:spPr>
          <a:xfrm>
            <a:off x="5342700" y="2699250"/>
            <a:ext cx="60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1178" name="Google Shape;1178;p145"/>
          <p:cNvSpPr txBox="1"/>
          <p:nvPr>
            <p:ph idx="18" type="subTitle"/>
          </p:nvPr>
        </p:nvSpPr>
        <p:spPr>
          <a:xfrm>
            <a:off x="6055925" y="2699250"/>
            <a:ext cx="600000" cy="383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2pPr>
            <a:lvl3pPr lvl="2"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3pPr>
            <a:lvl4pPr lvl="3"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4pPr>
            <a:lvl5pPr lvl="4"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5pPr>
            <a:lvl6pPr lvl="5"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6pPr>
            <a:lvl7pPr lvl="6"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7pPr>
            <a:lvl8pPr lvl="7"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8pPr>
            <a:lvl9pPr lvl="8" rtl="0" algn="l">
              <a:lnSpc>
                <a:spcPct val="115000"/>
              </a:lnSpc>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1179" name="Google Shape;1179;p145"/>
          <p:cNvSpPr txBox="1"/>
          <p:nvPr>
            <p:ph idx="19" type="title"/>
          </p:nvPr>
        </p:nvSpPr>
        <p:spPr>
          <a:xfrm>
            <a:off x="3811262" y="3046562"/>
            <a:ext cx="809400" cy="234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800">
                <a:solidFill>
                  <a:srgbClr val="333333"/>
                </a:solidFill>
              </a:defRPr>
            </a:lvl1pPr>
            <a:lvl2pPr lvl="1" rtl="0" algn="l">
              <a:lnSpc>
                <a:spcPct val="100000"/>
              </a:lnSpc>
              <a:spcBef>
                <a:spcPts val="0"/>
              </a:spcBef>
              <a:spcAft>
                <a:spcPts val="0"/>
              </a:spcAft>
              <a:buSzPts val="2800"/>
              <a:buNone/>
              <a:defRPr sz="800">
                <a:solidFill>
                  <a:srgbClr val="333333"/>
                </a:solidFill>
              </a:defRPr>
            </a:lvl2pPr>
            <a:lvl3pPr lvl="2" rtl="0" algn="l">
              <a:lnSpc>
                <a:spcPct val="100000"/>
              </a:lnSpc>
              <a:spcBef>
                <a:spcPts val="0"/>
              </a:spcBef>
              <a:spcAft>
                <a:spcPts val="0"/>
              </a:spcAft>
              <a:buSzPts val="2800"/>
              <a:buNone/>
              <a:defRPr sz="800">
                <a:solidFill>
                  <a:srgbClr val="333333"/>
                </a:solidFill>
              </a:defRPr>
            </a:lvl3pPr>
            <a:lvl4pPr lvl="3" rtl="0" algn="l">
              <a:lnSpc>
                <a:spcPct val="100000"/>
              </a:lnSpc>
              <a:spcBef>
                <a:spcPts val="0"/>
              </a:spcBef>
              <a:spcAft>
                <a:spcPts val="0"/>
              </a:spcAft>
              <a:buSzPts val="2800"/>
              <a:buNone/>
              <a:defRPr sz="800">
                <a:solidFill>
                  <a:srgbClr val="333333"/>
                </a:solidFill>
              </a:defRPr>
            </a:lvl4pPr>
            <a:lvl5pPr lvl="4" rtl="0" algn="l">
              <a:lnSpc>
                <a:spcPct val="100000"/>
              </a:lnSpc>
              <a:spcBef>
                <a:spcPts val="0"/>
              </a:spcBef>
              <a:spcAft>
                <a:spcPts val="0"/>
              </a:spcAft>
              <a:buSzPts val="2800"/>
              <a:buNone/>
              <a:defRPr sz="800">
                <a:solidFill>
                  <a:srgbClr val="333333"/>
                </a:solidFill>
              </a:defRPr>
            </a:lvl5pPr>
            <a:lvl6pPr lvl="5" rtl="0" algn="l">
              <a:lnSpc>
                <a:spcPct val="100000"/>
              </a:lnSpc>
              <a:spcBef>
                <a:spcPts val="0"/>
              </a:spcBef>
              <a:spcAft>
                <a:spcPts val="0"/>
              </a:spcAft>
              <a:buSzPts val="2800"/>
              <a:buNone/>
              <a:defRPr sz="800">
                <a:solidFill>
                  <a:srgbClr val="333333"/>
                </a:solidFill>
              </a:defRPr>
            </a:lvl6pPr>
            <a:lvl7pPr lvl="6" rtl="0" algn="l">
              <a:lnSpc>
                <a:spcPct val="100000"/>
              </a:lnSpc>
              <a:spcBef>
                <a:spcPts val="0"/>
              </a:spcBef>
              <a:spcAft>
                <a:spcPts val="0"/>
              </a:spcAft>
              <a:buSzPts val="2800"/>
              <a:buNone/>
              <a:defRPr sz="800">
                <a:solidFill>
                  <a:srgbClr val="333333"/>
                </a:solidFill>
              </a:defRPr>
            </a:lvl7pPr>
            <a:lvl8pPr lvl="7" rtl="0" algn="l">
              <a:lnSpc>
                <a:spcPct val="100000"/>
              </a:lnSpc>
              <a:spcBef>
                <a:spcPts val="0"/>
              </a:spcBef>
              <a:spcAft>
                <a:spcPts val="0"/>
              </a:spcAft>
              <a:buSzPts val="2800"/>
              <a:buNone/>
              <a:defRPr sz="800">
                <a:solidFill>
                  <a:srgbClr val="333333"/>
                </a:solidFill>
              </a:defRPr>
            </a:lvl8pPr>
            <a:lvl9pPr lvl="8" rtl="0" algn="l">
              <a:lnSpc>
                <a:spcPct val="100000"/>
              </a:lnSpc>
              <a:spcBef>
                <a:spcPts val="0"/>
              </a:spcBef>
              <a:spcAft>
                <a:spcPts val="0"/>
              </a:spcAft>
              <a:buSzPts val="2800"/>
              <a:buNone/>
              <a:defRPr sz="800">
                <a:solidFill>
                  <a:srgbClr val="333333"/>
                </a:solidFill>
              </a:defRPr>
            </a:lvl9pPr>
          </a:lstStyle>
          <a:p/>
        </p:txBody>
      </p:sp>
      <p:sp>
        <p:nvSpPr>
          <p:cNvPr id="1180" name="Google Shape;1180;p145"/>
          <p:cNvSpPr txBox="1"/>
          <p:nvPr>
            <p:ph idx="20" type="title"/>
          </p:nvPr>
        </p:nvSpPr>
        <p:spPr>
          <a:xfrm>
            <a:off x="3805595" y="3348950"/>
            <a:ext cx="2575800" cy="311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400"/>
            </a:lvl1pPr>
            <a:lvl2pPr lvl="1" rtl="0" algn="l">
              <a:lnSpc>
                <a:spcPct val="100000"/>
              </a:lnSpc>
              <a:spcBef>
                <a:spcPts val="0"/>
              </a:spcBef>
              <a:spcAft>
                <a:spcPts val="0"/>
              </a:spcAft>
              <a:buSzPts val="2800"/>
              <a:buNone/>
              <a:defRPr sz="1400">
                <a:solidFill>
                  <a:srgbClr val="333333"/>
                </a:solidFill>
              </a:defRPr>
            </a:lvl2pPr>
            <a:lvl3pPr lvl="2" rtl="0" algn="l">
              <a:lnSpc>
                <a:spcPct val="100000"/>
              </a:lnSpc>
              <a:spcBef>
                <a:spcPts val="0"/>
              </a:spcBef>
              <a:spcAft>
                <a:spcPts val="0"/>
              </a:spcAft>
              <a:buSzPts val="2800"/>
              <a:buNone/>
              <a:defRPr sz="1400">
                <a:solidFill>
                  <a:srgbClr val="333333"/>
                </a:solidFill>
              </a:defRPr>
            </a:lvl3pPr>
            <a:lvl4pPr lvl="3" rtl="0" algn="l">
              <a:lnSpc>
                <a:spcPct val="100000"/>
              </a:lnSpc>
              <a:spcBef>
                <a:spcPts val="0"/>
              </a:spcBef>
              <a:spcAft>
                <a:spcPts val="0"/>
              </a:spcAft>
              <a:buSzPts val="2800"/>
              <a:buNone/>
              <a:defRPr sz="1400">
                <a:solidFill>
                  <a:srgbClr val="333333"/>
                </a:solidFill>
              </a:defRPr>
            </a:lvl4pPr>
            <a:lvl5pPr lvl="4" rtl="0" algn="l">
              <a:lnSpc>
                <a:spcPct val="100000"/>
              </a:lnSpc>
              <a:spcBef>
                <a:spcPts val="0"/>
              </a:spcBef>
              <a:spcAft>
                <a:spcPts val="0"/>
              </a:spcAft>
              <a:buSzPts val="2800"/>
              <a:buNone/>
              <a:defRPr sz="1400">
                <a:solidFill>
                  <a:srgbClr val="333333"/>
                </a:solidFill>
              </a:defRPr>
            </a:lvl5pPr>
            <a:lvl6pPr lvl="5" rtl="0" algn="l">
              <a:lnSpc>
                <a:spcPct val="100000"/>
              </a:lnSpc>
              <a:spcBef>
                <a:spcPts val="0"/>
              </a:spcBef>
              <a:spcAft>
                <a:spcPts val="0"/>
              </a:spcAft>
              <a:buSzPts val="2800"/>
              <a:buNone/>
              <a:defRPr sz="1400">
                <a:solidFill>
                  <a:srgbClr val="333333"/>
                </a:solidFill>
              </a:defRPr>
            </a:lvl6pPr>
            <a:lvl7pPr lvl="6" rtl="0" algn="l">
              <a:lnSpc>
                <a:spcPct val="100000"/>
              </a:lnSpc>
              <a:spcBef>
                <a:spcPts val="0"/>
              </a:spcBef>
              <a:spcAft>
                <a:spcPts val="0"/>
              </a:spcAft>
              <a:buSzPts val="2800"/>
              <a:buNone/>
              <a:defRPr sz="1400">
                <a:solidFill>
                  <a:srgbClr val="333333"/>
                </a:solidFill>
              </a:defRPr>
            </a:lvl7pPr>
            <a:lvl8pPr lvl="7" rtl="0" algn="l">
              <a:lnSpc>
                <a:spcPct val="100000"/>
              </a:lnSpc>
              <a:spcBef>
                <a:spcPts val="0"/>
              </a:spcBef>
              <a:spcAft>
                <a:spcPts val="0"/>
              </a:spcAft>
              <a:buSzPts val="2800"/>
              <a:buNone/>
              <a:defRPr sz="1400">
                <a:solidFill>
                  <a:srgbClr val="333333"/>
                </a:solidFill>
              </a:defRPr>
            </a:lvl8pPr>
            <a:lvl9pPr lvl="8" rtl="0" algn="l">
              <a:lnSpc>
                <a:spcPct val="100000"/>
              </a:lnSpc>
              <a:spcBef>
                <a:spcPts val="0"/>
              </a:spcBef>
              <a:spcAft>
                <a:spcPts val="0"/>
              </a:spcAft>
              <a:buSzPts val="2800"/>
              <a:buNone/>
              <a:defRPr sz="1400">
                <a:solidFill>
                  <a:srgbClr val="333333"/>
                </a:solidFill>
              </a:defRPr>
            </a:lvl9pPr>
          </a:lstStyle>
          <a:p/>
        </p:txBody>
      </p:sp>
      <p:sp>
        <p:nvSpPr>
          <p:cNvPr id="1181" name="Google Shape;1181;p145"/>
          <p:cNvSpPr txBox="1"/>
          <p:nvPr>
            <p:ph idx="21" type="body"/>
          </p:nvPr>
        </p:nvSpPr>
        <p:spPr>
          <a:xfrm>
            <a:off x="3803275" y="3575175"/>
            <a:ext cx="2751600" cy="11964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ALT Option 1">
  <p:cSld name="CUSTOM_2">
    <p:spTree>
      <p:nvGrpSpPr>
        <p:cNvPr id="1182" name="Shape 1182"/>
        <p:cNvGrpSpPr/>
        <p:nvPr/>
      </p:nvGrpSpPr>
      <p:grpSpPr>
        <a:xfrm>
          <a:off x="0" y="0"/>
          <a:ext cx="0" cy="0"/>
          <a:chOff x="0" y="0"/>
          <a:chExt cx="0" cy="0"/>
        </a:xfrm>
      </p:grpSpPr>
      <p:pic>
        <p:nvPicPr>
          <p:cNvPr id="1183" name="Google Shape;1183;p146"/>
          <p:cNvPicPr preferRelativeResize="0"/>
          <p:nvPr/>
        </p:nvPicPr>
        <p:blipFill rotWithShape="1">
          <a:blip r:embed="rId2">
            <a:alphaModFix/>
          </a:blip>
          <a:srcRect b="26724" l="1748" r="0" t="21424"/>
          <a:stretch/>
        </p:blipFill>
        <p:spPr>
          <a:xfrm>
            <a:off x="-5" y="480325"/>
            <a:ext cx="5889726" cy="4663148"/>
          </a:xfrm>
          <a:prstGeom prst="rect">
            <a:avLst/>
          </a:prstGeom>
          <a:noFill/>
          <a:ln>
            <a:noFill/>
          </a:ln>
        </p:spPr>
      </p:pic>
      <p:sp>
        <p:nvSpPr>
          <p:cNvPr id="1184" name="Google Shape;1184;p146"/>
          <p:cNvSpPr/>
          <p:nvPr/>
        </p:nvSpPr>
        <p:spPr>
          <a:xfrm>
            <a:off x="75" y="3025"/>
            <a:ext cx="9144000" cy="5143650"/>
          </a:xfrm>
          <a:custGeom>
            <a:rect b="b" l="l" r="r" t="t"/>
            <a:pathLst>
              <a:path extrusionOk="0" h="205746" w="365760">
                <a:moveTo>
                  <a:pt x="0" y="0"/>
                </a:moveTo>
                <a:lnTo>
                  <a:pt x="365760" y="0"/>
                </a:lnTo>
                <a:lnTo>
                  <a:pt x="365760" y="205746"/>
                </a:lnTo>
                <a:lnTo>
                  <a:pt x="199154" y="205739"/>
                </a:lnTo>
                <a:lnTo>
                  <a:pt x="175855" y="18710"/>
                </a:lnTo>
                <a:lnTo>
                  <a:pt x="319" y="18790"/>
                </a:lnTo>
                <a:close/>
              </a:path>
            </a:pathLst>
          </a:custGeom>
          <a:solidFill>
            <a:schemeClr val="lt1"/>
          </a:solidFill>
          <a:ln>
            <a:noFill/>
          </a:ln>
        </p:spPr>
      </p:sp>
      <p:sp>
        <p:nvSpPr>
          <p:cNvPr id="1185" name="Google Shape;1185;p146"/>
          <p:cNvSpPr txBox="1"/>
          <p:nvPr>
            <p:ph type="title"/>
          </p:nvPr>
        </p:nvSpPr>
        <p:spPr>
          <a:xfrm>
            <a:off x="5458450" y="1069900"/>
            <a:ext cx="2823000" cy="851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solidFill>
                  <a:schemeClr val="dk1"/>
                </a:solidFill>
              </a:defRPr>
            </a:lvl1pPr>
            <a:lvl2pPr lvl="1" rtl="0" algn="l">
              <a:lnSpc>
                <a:spcPct val="100000"/>
              </a:lnSpc>
              <a:spcBef>
                <a:spcPts val="0"/>
              </a:spcBef>
              <a:spcAft>
                <a:spcPts val="0"/>
              </a:spcAft>
              <a:buSzPts val="2800"/>
              <a:buNone/>
              <a:defRPr>
                <a:solidFill>
                  <a:schemeClr val="dk1"/>
                </a:solidFill>
              </a:defRPr>
            </a:lvl2pPr>
            <a:lvl3pPr lvl="2" rtl="0" algn="l">
              <a:lnSpc>
                <a:spcPct val="100000"/>
              </a:lnSpc>
              <a:spcBef>
                <a:spcPts val="0"/>
              </a:spcBef>
              <a:spcAft>
                <a:spcPts val="0"/>
              </a:spcAft>
              <a:buSzPts val="2800"/>
              <a:buNone/>
              <a:defRPr>
                <a:solidFill>
                  <a:schemeClr val="dk1"/>
                </a:solidFill>
              </a:defRPr>
            </a:lvl3pPr>
            <a:lvl4pPr lvl="3" rtl="0" algn="l">
              <a:lnSpc>
                <a:spcPct val="100000"/>
              </a:lnSpc>
              <a:spcBef>
                <a:spcPts val="0"/>
              </a:spcBef>
              <a:spcAft>
                <a:spcPts val="0"/>
              </a:spcAft>
              <a:buSzPts val="2800"/>
              <a:buNone/>
              <a:defRPr>
                <a:solidFill>
                  <a:schemeClr val="dk1"/>
                </a:solidFill>
              </a:defRPr>
            </a:lvl4pPr>
            <a:lvl5pPr lvl="4" rtl="0" algn="l">
              <a:lnSpc>
                <a:spcPct val="100000"/>
              </a:lnSpc>
              <a:spcBef>
                <a:spcPts val="0"/>
              </a:spcBef>
              <a:spcAft>
                <a:spcPts val="0"/>
              </a:spcAft>
              <a:buSzPts val="2800"/>
              <a:buNone/>
              <a:defRPr>
                <a:solidFill>
                  <a:schemeClr val="dk1"/>
                </a:solidFill>
              </a:defRPr>
            </a:lvl5pPr>
            <a:lvl6pPr lvl="5" rtl="0" algn="l">
              <a:lnSpc>
                <a:spcPct val="100000"/>
              </a:lnSpc>
              <a:spcBef>
                <a:spcPts val="0"/>
              </a:spcBef>
              <a:spcAft>
                <a:spcPts val="0"/>
              </a:spcAft>
              <a:buSzPts val="2800"/>
              <a:buNone/>
              <a:defRPr>
                <a:solidFill>
                  <a:schemeClr val="dk1"/>
                </a:solidFill>
              </a:defRPr>
            </a:lvl6pPr>
            <a:lvl7pPr lvl="6" rtl="0" algn="l">
              <a:lnSpc>
                <a:spcPct val="100000"/>
              </a:lnSpc>
              <a:spcBef>
                <a:spcPts val="0"/>
              </a:spcBef>
              <a:spcAft>
                <a:spcPts val="0"/>
              </a:spcAft>
              <a:buSzPts val="2800"/>
              <a:buNone/>
              <a:defRPr>
                <a:solidFill>
                  <a:schemeClr val="dk1"/>
                </a:solidFill>
              </a:defRPr>
            </a:lvl7pPr>
            <a:lvl8pPr lvl="7" rtl="0" algn="l">
              <a:lnSpc>
                <a:spcPct val="100000"/>
              </a:lnSpc>
              <a:spcBef>
                <a:spcPts val="0"/>
              </a:spcBef>
              <a:spcAft>
                <a:spcPts val="0"/>
              </a:spcAft>
              <a:buSzPts val="2800"/>
              <a:buNone/>
              <a:defRPr>
                <a:solidFill>
                  <a:schemeClr val="dk1"/>
                </a:solidFill>
              </a:defRPr>
            </a:lvl8pPr>
            <a:lvl9pPr lvl="8" rtl="0" algn="l">
              <a:lnSpc>
                <a:spcPct val="100000"/>
              </a:lnSpc>
              <a:spcBef>
                <a:spcPts val="0"/>
              </a:spcBef>
              <a:spcAft>
                <a:spcPts val="0"/>
              </a:spcAft>
              <a:buSzPts val="2800"/>
              <a:buNone/>
              <a:defRPr>
                <a:solidFill>
                  <a:schemeClr val="dk1"/>
                </a:solidFill>
              </a:defRPr>
            </a:lvl9pPr>
          </a:lstStyle>
          <a:p/>
        </p:txBody>
      </p:sp>
      <p:sp>
        <p:nvSpPr>
          <p:cNvPr id="1186" name="Google Shape;1186;p146"/>
          <p:cNvSpPr txBox="1"/>
          <p:nvPr>
            <p:ph idx="1" type="body"/>
          </p:nvPr>
        </p:nvSpPr>
        <p:spPr>
          <a:xfrm>
            <a:off x="5458450" y="1921300"/>
            <a:ext cx="2823000" cy="2491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tx">
  <p:cSld name="TITLE_AND_BODY">
    <p:spTree>
      <p:nvGrpSpPr>
        <p:cNvPr id="1187" name="Shape 1187"/>
        <p:cNvGrpSpPr/>
        <p:nvPr/>
      </p:nvGrpSpPr>
      <p:grpSpPr>
        <a:xfrm>
          <a:off x="0" y="0"/>
          <a:ext cx="0" cy="0"/>
          <a:chOff x="0" y="0"/>
          <a:chExt cx="0" cy="0"/>
        </a:xfrm>
      </p:grpSpPr>
      <p:sp>
        <p:nvSpPr>
          <p:cNvPr id="1188" name="Google Shape;1188;p147"/>
          <p:cNvSpPr txBox="1"/>
          <p:nvPr>
            <p:ph idx="12" type="sldNum"/>
          </p:nvPr>
        </p:nvSpPr>
        <p:spPr>
          <a:xfrm>
            <a:off x="4484637" y="4905375"/>
            <a:ext cx="169800" cy="173100"/>
          </a:xfrm>
          <a:prstGeom prst="rect">
            <a:avLst/>
          </a:prstGeom>
          <a:noFill/>
          <a:ln>
            <a:noFill/>
          </a:ln>
        </p:spPr>
        <p:txBody>
          <a:bodyPr anchorCtr="0" anchor="t" bIns="19100" lIns="19100" spcFirstLastPara="1" rIns="19100" wrap="square" tIns="1910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1189" name="Shape 1189"/>
        <p:cNvGrpSpPr/>
        <p:nvPr/>
      </p:nvGrpSpPr>
      <p:grpSpPr>
        <a:xfrm>
          <a:off x="0" y="0"/>
          <a:ext cx="0" cy="0"/>
          <a:chOff x="0" y="0"/>
          <a:chExt cx="0" cy="0"/>
        </a:xfrm>
      </p:grpSpPr>
      <p:sp>
        <p:nvSpPr>
          <p:cNvPr id="1190" name="Google Shape;1190;p1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91" name="Google Shape;1191;p1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192" name="Google Shape;1192;p148"/>
          <p:cNvSpPr txBox="1"/>
          <p:nvPr>
            <p:ph idx="12" type="sldNum"/>
          </p:nvPr>
        </p:nvSpPr>
        <p:spPr>
          <a:xfrm>
            <a:off x="8211288" y="470199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193" name="Shape 1193"/>
        <p:cNvGrpSpPr/>
        <p:nvPr/>
      </p:nvGrpSpPr>
      <p:grpSpPr>
        <a:xfrm>
          <a:off x="0" y="0"/>
          <a:ext cx="0" cy="0"/>
          <a:chOff x="0" y="0"/>
          <a:chExt cx="0" cy="0"/>
        </a:xfrm>
      </p:grpSpPr>
      <p:pic>
        <p:nvPicPr>
          <p:cNvPr id="1194" name="Google Shape;1194;p149"/>
          <p:cNvPicPr preferRelativeResize="0"/>
          <p:nvPr/>
        </p:nvPicPr>
        <p:blipFill rotWithShape="1">
          <a:blip r:embed="rId2">
            <a:alphaModFix/>
          </a:blip>
          <a:srcRect b="0" l="0" r="0" t="0"/>
          <a:stretch/>
        </p:blipFill>
        <p:spPr>
          <a:xfrm>
            <a:off x="4000500" y="0"/>
            <a:ext cx="5143500" cy="5143500"/>
          </a:xfrm>
          <a:prstGeom prst="rect">
            <a:avLst/>
          </a:prstGeom>
          <a:noFill/>
          <a:ln>
            <a:noFill/>
          </a:ln>
        </p:spPr>
      </p:pic>
      <p:sp>
        <p:nvSpPr>
          <p:cNvPr id="1195" name="Google Shape;1195;p149"/>
          <p:cNvSpPr txBox="1"/>
          <p:nvPr>
            <p:ph type="title"/>
          </p:nvPr>
        </p:nvSpPr>
        <p:spPr>
          <a:xfrm>
            <a:off x="623888" y="786497"/>
            <a:ext cx="7886700" cy="2139600"/>
          </a:xfrm>
          <a:prstGeom prst="rect">
            <a:avLst/>
          </a:prstGeom>
          <a:noFill/>
          <a:ln>
            <a:noFill/>
          </a:ln>
        </p:spPr>
        <p:txBody>
          <a:bodyPr anchorCtr="0" anchor="b" bIns="25700" lIns="51425" spcFirstLastPara="1" rIns="51425" wrap="square" tIns="25700">
            <a:noAutofit/>
          </a:bodyPr>
          <a:lstStyle>
            <a:lvl1pPr lvl="0" rtl="0" algn="l">
              <a:lnSpc>
                <a:spcPct val="90000"/>
              </a:lnSpc>
              <a:spcBef>
                <a:spcPts val="0"/>
              </a:spcBef>
              <a:spcAft>
                <a:spcPts val="0"/>
              </a:spcAft>
              <a:buClr>
                <a:schemeClr val="lt1"/>
              </a:buClr>
              <a:buSzPts val="3400"/>
              <a:buFont typeface="Rubik"/>
              <a:buNone/>
              <a:defRPr sz="4500">
                <a:solidFill>
                  <a:schemeClr val="lt1"/>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196" name="Google Shape;1196;p149"/>
          <p:cNvSpPr txBox="1"/>
          <p:nvPr>
            <p:ph idx="1" type="body"/>
          </p:nvPr>
        </p:nvSpPr>
        <p:spPr>
          <a:xfrm>
            <a:off x="623888" y="2959630"/>
            <a:ext cx="7886700" cy="1812300"/>
          </a:xfrm>
          <a:prstGeom prst="rect">
            <a:avLst/>
          </a:prstGeom>
          <a:noFill/>
          <a:ln>
            <a:noFill/>
          </a:ln>
        </p:spPr>
        <p:txBody>
          <a:bodyPr anchorCtr="0" anchor="t" bIns="25700" lIns="51425" spcFirstLastPara="1" rIns="51425" wrap="square" tIns="25700">
            <a:noAutofit/>
          </a:bodyPr>
          <a:lstStyle>
            <a:lvl1pPr indent="-228600" lvl="0" marL="457200" rtl="0" algn="l">
              <a:lnSpc>
                <a:spcPct val="90000"/>
              </a:lnSpc>
              <a:spcBef>
                <a:spcPts val="800"/>
              </a:spcBef>
              <a:spcAft>
                <a:spcPts val="0"/>
              </a:spcAft>
              <a:buClr>
                <a:srgbClr val="B8EBEE"/>
              </a:buClr>
              <a:buSzPts val="1400"/>
              <a:buNone/>
              <a:defRPr sz="1800">
                <a:solidFill>
                  <a:srgbClr val="B8EBEE"/>
                </a:solidFill>
              </a:defRPr>
            </a:lvl1pPr>
            <a:lvl2pPr indent="-228600" lvl="1" marL="914400" rtl="0" algn="l">
              <a:lnSpc>
                <a:spcPct val="90000"/>
              </a:lnSpc>
              <a:spcBef>
                <a:spcPts val="500"/>
              </a:spcBef>
              <a:spcAft>
                <a:spcPts val="0"/>
              </a:spcAft>
              <a:buClr>
                <a:srgbClr val="B8EBEE"/>
              </a:buClr>
              <a:buSzPts val="1100"/>
              <a:buNone/>
              <a:defRPr sz="1500">
                <a:solidFill>
                  <a:srgbClr val="B8EBEE"/>
                </a:solidFill>
              </a:defRPr>
            </a:lvl2pPr>
            <a:lvl3pPr indent="-228600" lvl="2" marL="1371600" rtl="0" algn="l">
              <a:lnSpc>
                <a:spcPct val="90000"/>
              </a:lnSpc>
              <a:spcBef>
                <a:spcPts val="500"/>
              </a:spcBef>
              <a:spcAft>
                <a:spcPts val="0"/>
              </a:spcAft>
              <a:buClr>
                <a:srgbClr val="B8EBEE"/>
              </a:buClr>
              <a:buSzPts val="1100"/>
              <a:buNone/>
              <a:defRPr sz="1400">
                <a:solidFill>
                  <a:srgbClr val="B8EBEE"/>
                </a:solidFill>
              </a:defRPr>
            </a:lvl3pPr>
            <a:lvl4pPr indent="-228600" lvl="3" marL="1828800" rtl="0" algn="l">
              <a:lnSpc>
                <a:spcPct val="90000"/>
              </a:lnSpc>
              <a:spcBef>
                <a:spcPts val="500"/>
              </a:spcBef>
              <a:spcAft>
                <a:spcPts val="0"/>
              </a:spcAft>
              <a:buClr>
                <a:srgbClr val="B8EBEE"/>
              </a:buClr>
              <a:buSzPts val="900"/>
              <a:buNone/>
              <a:defRPr sz="1200">
                <a:solidFill>
                  <a:srgbClr val="B8EBEE"/>
                </a:solidFill>
              </a:defRPr>
            </a:lvl4pPr>
            <a:lvl5pPr indent="-228600" lvl="4" marL="2286000" rtl="0" algn="l">
              <a:lnSpc>
                <a:spcPct val="90000"/>
              </a:lnSpc>
              <a:spcBef>
                <a:spcPts val="500"/>
              </a:spcBef>
              <a:spcAft>
                <a:spcPts val="0"/>
              </a:spcAft>
              <a:buClr>
                <a:srgbClr val="B8EBEE"/>
              </a:buClr>
              <a:buSzPts val="900"/>
              <a:buNone/>
              <a:defRPr sz="1200">
                <a:solidFill>
                  <a:srgbClr val="B8EBEE"/>
                </a:solidFill>
              </a:defRPr>
            </a:lvl5pPr>
            <a:lvl6pPr indent="-228600" lvl="5" marL="2743200" rtl="0" algn="l">
              <a:lnSpc>
                <a:spcPct val="90000"/>
              </a:lnSpc>
              <a:spcBef>
                <a:spcPts val="500"/>
              </a:spcBef>
              <a:spcAft>
                <a:spcPts val="0"/>
              </a:spcAft>
              <a:buClr>
                <a:srgbClr val="B8EBEE"/>
              </a:buClr>
              <a:buSzPts val="900"/>
              <a:buNone/>
              <a:defRPr sz="1200">
                <a:solidFill>
                  <a:srgbClr val="B8EBEE"/>
                </a:solidFill>
              </a:defRPr>
            </a:lvl6pPr>
            <a:lvl7pPr indent="-228600" lvl="6" marL="3200400" rtl="0" algn="l">
              <a:lnSpc>
                <a:spcPct val="90000"/>
              </a:lnSpc>
              <a:spcBef>
                <a:spcPts val="500"/>
              </a:spcBef>
              <a:spcAft>
                <a:spcPts val="0"/>
              </a:spcAft>
              <a:buClr>
                <a:srgbClr val="B8EBEE"/>
              </a:buClr>
              <a:buSzPts val="900"/>
              <a:buNone/>
              <a:defRPr sz="1200">
                <a:solidFill>
                  <a:srgbClr val="B8EBEE"/>
                </a:solidFill>
              </a:defRPr>
            </a:lvl7pPr>
            <a:lvl8pPr indent="-228600" lvl="7" marL="3657600" rtl="0" algn="l">
              <a:lnSpc>
                <a:spcPct val="90000"/>
              </a:lnSpc>
              <a:spcBef>
                <a:spcPts val="500"/>
              </a:spcBef>
              <a:spcAft>
                <a:spcPts val="0"/>
              </a:spcAft>
              <a:buClr>
                <a:srgbClr val="B8EBEE"/>
              </a:buClr>
              <a:buSzPts val="900"/>
              <a:buNone/>
              <a:defRPr sz="1200">
                <a:solidFill>
                  <a:srgbClr val="B8EBEE"/>
                </a:solidFill>
              </a:defRPr>
            </a:lvl8pPr>
            <a:lvl9pPr indent="-228600" lvl="8" marL="4114800" rtl="0" algn="l">
              <a:lnSpc>
                <a:spcPct val="90000"/>
              </a:lnSpc>
              <a:spcBef>
                <a:spcPts val="500"/>
              </a:spcBef>
              <a:spcAft>
                <a:spcPts val="0"/>
              </a:spcAft>
              <a:buClr>
                <a:srgbClr val="B8EBEE"/>
              </a:buClr>
              <a:buSzPts val="900"/>
              <a:buNone/>
              <a:defRPr sz="1200">
                <a:solidFill>
                  <a:srgbClr val="B8EBEE"/>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1197" name="Shape 1197"/>
        <p:cNvGrpSpPr/>
        <p:nvPr/>
      </p:nvGrpSpPr>
      <p:grpSpPr>
        <a:xfrm>
          <a:off x="0" y="0"/>
          <a:ext cx="0" cy="0"/>
          <a:chOff x="0" y="0"/>
          <a:chExt cx="0" cy="0"/>
        </a:xfrm>
      </p:grpSpPr>
      <p:sp>
        <p:nvSpPr>
          <p:cNvPr id="1198" name="Google Shape;1198;p150"/>
          <p:cNvSpPr txBox="1"/>
          <p:nvPr>
            <p:ph type="title"/>
          </p:nvPr>
        </p:nvSpPr>
        <p:spPr>
          <a:xfrm>
            <a:off x="311700" y="3688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1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99" name="Google Shape;1199;p1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311150" lvl="1" marL="914400" rtl="0" algn="l">
              <a:lnSpc>
                <a:spcPct val="115000"/>
              </a:lnSpc>
              <a:spcBef>
                <a:spcPts val="0"/>
              </a:spcBef>
              <a:spcAft>
                <a:spcPts val="0"/>
              </a:spcAft>
              <a:buSzPts val="1300"/>
              <a:buChar char="○"/>
              <a:defRPr/>
            </a:lvl2pPr>
            <a:lvl3pPr indent="-311150" lvl="2" marL="1371600" rtl="0" algn="l">
              <a:lnSpc>
                <a:spcPct val="115000"/>
              </a:lnSpc>
              <a:spcBef>
                <a:spcPts val="0"/>
              </a:spcBef>
              <a:spcAft>
                <a:spcPts val="0"/>
              </a:spcAft>
              <a:buSzPts val="1300"/>
              <a:buChar char="■"/>
              <a:defRPr/>
            </a:lvl3pPr>
            <a:lvl4pPr indent="-311150" lvl="3" marL="1828800" rtl="0" algn="l">
              <a:lnSpc>
                <a:spcPct val="115000"/>
              </a:lnSpc>
              <a:spcBef>
                <a:spcPts val="0"/>
              </a:spcBef>
              <a:spcAft>
                <a:spcPts val="0"/>
              </a:spcAft>
              <a:buSzPts val="1300"/>
              <a:buChar char="●"/>
              <a:defRPr/>
            </a:lvl4pPr>
            <a:lvl5pPr indent="-311150" lvl="4" marL="2286000" rtl="0" algn="l">
              <a:lnSpc>
                <a:spcPct val="115000"/>
              </a:lnSpc>
              <a:spcBef>
                <a:spcPts val="0"/>
              </a:spcBef>
              <a:spcAft>
                <a:spcPts val="0"/>
              </a:spcAft>
              <a:buSzPts val="1300"/>
              <a:buChar char="○"/>
              <a:defRPr/>
            </a:lvl5pPr>
            <a:lvl6pPr indent="-311150" lvl="5" marL="2743200" rtl="0" algn="l">
              <a:lnSpc>
                <a:spcPct val="115000"/>
              </a:lnSpc>
              <a:spcBef>
                <a:spcPts val="0"/>
              </a:spcBef>
              <a:spcAft>
                <a:spcPts val="0"/>
              </a:spcAft>
              <a:buSzPts val="1300"/>
              <a:buChar char="■"/>
              <a:defRPr/>
            </a:lvl6pPr>
            <a:lvl7pPr indent="-311150" lvl="6" marL="3200400" rtl="0" algn="l">
              <a:lnSpc>
                <a:spcPct val="115000"/>
              </a:lnSpc>
              <a:spcBef>
                <a:spcPts val="0"/>
              </a:spcBef>
              <a:spcAft>
                <a:spcPts val="0"/>
              </a:spcAft>
              <a:buSzPts val="1300"/>
              <a:buChar char="●"/>
              <a:defRPr/>
            </a:lvl7pPr>
            <a:lvl8pPr indent="-311150" lvl="7" marL="3657600" rtl="0" algn="l">
              <a:lnSpc>
                <a:spcPct val="115000"/>
              </a:lnSpc>
              <a:spcBef>
                <a:spcPts val="0"/>
              </a:spcBef>
              <a:spcAft>
                <a:spcPts val="0"/>
              </a:spcAft>
              <a:buSzPts val="1300"/>
              <a:buChar char="○"/>
              <a:defRPr/>
            </a:lvl8pPr>
            <a:lvl9pPr indent="-311150" lvl="8" marL="4114800" rtl="0" algn="l">
              <a:lnSpc>
                <a:spcPct val="115000"/>
              </a:lnSpc>
              <a:spcBef>
                <a:spcPts val="0"/>
              </a:spcBef>
              <a:spcAft>
                <a:spcPts val="0"/>
              </a:spcAft>
              <a:buSzPts val="1300"/>
              <a:buChar char="■"/>
              <a:defRPr/>
            </a:lvl9pPr>
          </a:lstStyle>
          <a:p/>
        </p:txBody>
      </p:sp>
      <p:sp>
        <p:nvSpPr>
          <p:cNvPr id="1200" name="Google Shape;1200;p1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201" name="Google Shape;1201;p150"/>
          <p:cNvPicPr preferRelativeResize="0"/>
          <p:nvPr/>
        </p:nvPicPr>
        <p:blipFill rotWithShape="1">
          <a:blip r:embed="rId2">
            <a:alphaModFix/>
          </a:blip>
          <a:srcRect b="0" l="0" r="0" t="0"/>
          <a:stretch/>
        </p:blipFill>
        <p:spPr>
          <a:xfrm>
            <a:off x="8235675" y="4663225"/>
            <a:ext cx="744725" cy="330126"/>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202" name="Shape 1202"/>
        <p:cNvGrpSpPr/>
        <p:nvPr/>
      </p:nvGrpSpPr>
      <p:grpSpPr>
        <a:xfrm>
          <a:off x="0" y="0"/>
          <a:ext cx="0" cy="0"/>
          <a:chOff x="0" y="0"/>
          <a:chExt cx="0" cy="0"/>
        </a:xfrm>
      </p:grpSpPr>
      <p:sp>
        <p:nvSpPr>
          <p:cNvPr id="1203" name="Google Shape;1203;p151"/>
          <p:cNvSpPr txBox="1"/>
          <p:nvPr>
            <p:ph type="title"/>
          </p:nvPr>
        </p:nvSpPr>
        <p:spPr>
          <a:xfrm>
            <a:off x="633413" y="761111"/>
            <a:ext cx="7877400" cy="857400"/>
          </a:xfrm>
          <a:prstGeom prst="rect">
            <a:avLst/>
          </a:prstGeom>
          <a:noFill/>
          <a:ln>
            <a:noFill/>
          </a:ln>
        </p:spPr>
        <p:txBody>
          <a:bodyPr anchorCtr="0" anchor="t" bIns="38100" lIns="38100" spcFirstLastPara="1" rIns="38100" wrap="square" tIns="38100">
            <a:noAutofit/>
          </a:bodyPr>
          <a:lstStyle>
            <a:lvl1pPr lvl="0" rtl="0" algn="l">
              <a:lnSpc>
                <a:spcPct val="100000"/>
              </a:lnSpc>
              <a:spcBef>
                <a:spcPts val="0"/>
              </a:spcBef>
              <a:spcAft>
                <a:spcPts val="0"/>
              </a:spcAft>
              <a:buClr>
                <a:srgbClr val="00AEB8"/>
              </a:buClr>
              <a:buSzPts val="4100"/>
              <a:buFont typeface="Rubik"/>
              <a:buNone/>
              <a:defRPr b="1" sz="2100">
                <a:solidFill>
                  <a:srgbClr val="00AEB8"/>
                </a:solidFill>
                <a:latin typeface="Rubik"/>
                <a:ea typeface="Rubik"/>
                <a:cs typeface="Rubik"/>
                <a:sym typeface="Rubik"/>
              </a:defRPr>
            </a:lvl1pPr>
            <a:lvl2pPr lvl="1" rtl="0" algn="ctr">
              <a:lnSpc>
                <a:spcPct val="100000"/>
              </a:lnSpc>
              <a:spcBef>
                <a:spcPts val="0"/>
              </a:spcBef>
              <a:spcAft>
                <a:spcPts val="0"/>
              </a:spcAft>
              <a:buClr>
                <a:srgbClr val="000000"/>
              </a:buClr>
              <a:buSzPts val="1400"/>
              <a:buNone/>
              <a:defRPr/>
            </a:lvl2pPr>
            <a:lvl3pPr lvl="2" rtl="0" algn="ctr">
              <a:lnSpc>
                <a:spcPct val="100000"/>
              </a:lnSpc>
              <a:spcBef>
                <a:spcPts val="0"/>
              </a:spcBef>
              <a:spcAft>
                <a:spcPts val="0"/>
              </a:spcAft>
              <a:buClr>
                <a:srgbClr val="000000"/>
              </a:buClr>
              <a:buSzPts val="1400"/>
              <a:buNone/>
              <a:defRPr/>
            </a:lvl3pPr>
            <a:lvl4pPr lvl="3" rtl="0" algn="ctr">
              <a:lnSpc>
                <a:spcPct val="100000"/>
              </a:lnSpc>
              <a:spcBef>
                <a:spcPts val="0"/>
              </a:spcBef>
              <a:spcAft>
                <a:spcPts val="0"/>
              </a:spcAft>
              <a:buClr>
                <a:srgbClr val="000000"/>
              </a:buClr>
              <a:buSzPts val="1400"/>
              <a:buNone/>
              <a:defRPr/>
            </a:lvl4pPr>
            <a:lvl5pPr lvl="4" rtl="0" algn="ctr">
              <a:lnSpc>
                <a:spcPct val="100000"/>
              </a:lnSpc>
              <a:spcBef>
                <a:spcPts val="0"/>
              </a:spcBef>
              <a:spcAft>
                <a:spcPts val="0"/>
              </a:spcAft>
              <a:buClr>
                <a:srgbClr val="000000"/>
              </a:buClr>
              <a:buSzPts val="1400"/>
              <a:buNone/>
              <a:defRPr/>
            </a:lvl5pPr>
            <a:lvl6pPr lvl="5" rtl="0" algn="ctr">
              <a:lnSpc>
                <a:spcPct val="100000"/>
              </a:lnSpc>
              <a:spcBef>
                <a:spcPts val="0"/>
              </a:spcBef>
              <a:spcAft>
                <a:spcPts val="0"/>
              </a:spcAft>
              <a:buClr>
                <a:srgbClr val="000000"/>
              </a:buClr>
              <a:buSzPts val="1400"/>
              <a:buNone/>
              <a:defRPr/>
            </a:lvl6pPr>
            <a:lvl7pPr lvl="6" rtl="0" algn="ctr">
              <a:lnSpc>
                <a:spcPct val="100000"/>
              </a:lnSpc>
              <a:spcBef>
                <a:spcPts val="0"/>
              </a:spcBef>
              <a:spcAft>
                <a:spcPts val="0"/>
              </a:spcAft>
              <a:buClr>
                <a:srgbClr val="000000"/>
              </a:buClr>
              <a:buSzPts val="1400"/>
              <a:buNone/>
              <a:defRPr/>
            </a:lvl7pPr>
            <a:lvl8pPr lvl="7" rtl="0" algn="ctr">
              <a:lnSpc>
                <a:spcPct val="100000"/>
              </a:lnSpc>
              <a:spcBef>
                <a:spcPts val="0"/>
              </a:spcBef>
              <a:spcAft>
                <a:spcPts val="0"/>
              </a:spcAft>
              <a:buClr>
                <a:srgbClr val="000000"/>
              </a:buClr>
              <a:buSzPts val="1400"/>
              <a:buNone/>
              <a:defRPr/>
            </a:lvl8pPr>
            <a:lvl9pPr lvl="8" rtl="0" algn="ctr">
              <a:lnSpc>
                <a:spcPct val="100000"/>
              </a:lnSpc>
              <a:spcBef>
                <a:spcPts val="0"/>
              </a:spcBef>
              <a:spcAft>
                <a:spcPts val="0"/>
              </a:spcAft>
              <a:buClr>
                <a:srgbClr val="000000"/>
              </a:buClr>
              <a:buSzPts val="1400"/>
              <a:buNone/>
              <a:defRPr/>
            </a:lvl9pPr>
          </a:lstStyle>
          <a:p/>
        </p:txBody>
      </p:sp>
      <p:sp>
        <p:nvSpPr>
          <p:cNvPr id="1204" name="Google Shape;1204;p151"/>
          <p:cNvSpPr txBox="1"/>
          <p:nvPr>
            <p:ph idx="1" type="body"/>
          </p:nvPr>
        </p:nvSpPr>
        <p:spPr>
          <a:xfrm>
            <a:off x="633413" y="1298630"/>
            <a:ext cx="3833700" cy="3486300"/>
          </a:xfrm>
          <a:prstGeom prst="rect">
            <a:avLst/>
          </a:prstGeom>
          <a:noFill/>
          <a:ln>
            <a:noFill/>
          </a:ln>
        </p:spPr>
        <p:txBody>
          <a:bodyPr anchorCtr="0" anchor="t" bIns="38100" lIns="38100" spcFirstLastPara="1" rIns="38100" wrap="square" tIns="38100">
            <a:noAutofit/>
          </a:bodyPr>
          <a:lstStyle>
            <a:lvl1pPr indent="-228600" lvl="0" marL="457200" rtl="0" algn="l">
              <a:lnSpc>
                <a:spcPct val="100000"/>
              </a:lnSpc>
              <a:spcBef>
                <a:spcPts val="700"/>
              </a:spcBef>
              <a:spcAft>
                <a:spcPts val="0"/>
              </a:spcAft>
              <a:buClr>
                <a:srgbClr val="21285E"/>
              </a:buClr>
              <a:buSzPts val="2300"/>
              <a:buFont typeface="Rubik"/>
              <a:buNone/>
              <a:defRPr b="1" sz="1100">
                <a:solidFill>
                  <a:srgbClr val="21285E"/>
                </a:solidFill>
                <a:latin typeface="Rubik"/>
                <a:ea typeface="Rubik"/>
                <a:cs typeface="Rubik"/>
                <a:sym typeface="Rubik"/>
              </a:defRPr>
            </a:lvl1pPr>
            <a:lvl2pPr indent="-374650" lvl="1" marL="9144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2pPr>
            <a:lvl3pPr indent="-374650" lvl="2" marL="13716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3pPr>
            <a:lvl4pPr indent="-374650" lvl="3" marL="18288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4pPr>
            <a:lvl5pPr indent="-374650" lvl="4" marL="22860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5pPr>
            <a:lvl6pPr indent="-336550" lvl="5" marL="2743200" rtl="0" algn="l">
              <a:lnSpc>
                <a:spcPct val="100000"/>
              </a:lnSpc>
              <a:spcBef>
                <a:spcPts val="2200"/>
              </a:spcBef>
              <a:spcAft>
                <a:spcPts val="0"/>
              </a:spcAft>
              <a:buClr>
                <a:srgbClr val="000000"/>
              </a:buClr>
              <a:buSzPts val="1700"/>
              <a:buChar char="•"/>
              <a:defRPr/>
            </a:lvl6pPr>
            <a:lvl7pPr indent="-336550" lvl="6" marL="3200400" rtl="0" algn="l">
              <a:lnSpc>
                <a:spcPct val="100000"/>
              </a:lnSpc>
              <a:spcBef>
                <a:spcPts val="2200"/>
              </a:spcBef>
              <a:spcAft>
                <a:spcPts val="0"/>
              </a:spcAft>
              <a:buClr>
                <a:srgbClr val="000000"/>
              </a:buClr>
              <a:buSzPts val="1700"/>
              <a:buChar char="•"/>
              <a:defRPr/>
            </a:lvl7pPr>
            <a:lvl8pPr indent="-336550" lvl="7" marL="3657600" rtl="0" algn="l">
              <a:lnSpc>
                <a:spcPct val="100000"/>
              </a:lnSpc>
              <a:spcBef>
                <a:spcPts val="2200"/>
              </a:spcBef>
              <a:spcAft>
                <a:spcPts val="0"/>
              </a:spcAft>
              <a:buClr>
                <a:srgbClr val="000000"/>
              </a:buClr>
              <a:buSzPts val="1700"/>
              <a:buChar char="•"/>
              <a:defRPr/>
            </a:lvl8pPr>
            <a:lvl9pPr indent="-336550" lvl="8" marL="4114800" rtl="0" algn="l">
              <a:lnSpc>
                <a:spcPct val="100000"/>
              </a:lnSpc>
              <a:spcBef>
                <a:spcPts val="2200"/>
              </a:spcBef>
              <a:spcAft>
                <a:spcPts val="0"/>
              </a:spcAft>
              <a:buClr>
                <a:srgbClr val="000000"/>
              </a:buClr>
              <a:buSzPts val="1700"/>
              <a:buChar char="•"/>
              <a:defRPr/>
            </a:lvl9pPr>
          </a:lstStyle>
          <a:p/>
        </p:txBody>
      </p:sp>
      <p:sp>
        <p:nvSpPr>
          <p:cNvPr id="1205" name="Google Shape;1205;p151"/>
          <p:cNvSpPr txBox="1"/>
          <p:nvPr>
            <p:ph idx="12" type="sldNum"/>
          </p:nvPr>
        </p:nvSpPr>
        <p:spPr>
          <a:xfrm>
            <a:off x="8631014" y="4674343"/>
            <a:ext cx="133800" cy="142800"/>
          </a:xfrm>
          <a:prstGeom prst="rect">
            <a:avLst/>
          </a:prstGeom>
          <a:noFill/>
          <a:ln>
            <a:noFill/>
          </a:ln>
        </p:spPr>
        <p:txBody>
          <a:bodyPr anchorCtr="0" anchor="t" bIns="38100" lIns="38100" spcFirstLastPara="1" rIns="38100" wrap="square" tIns="38100">
            <a:noAutofit/>
          </a:bodyPr>
          <a:lstStyle>
            <a:lvl1pPr indent="0" lvl="0"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1pPr>
            <a:lvl2pPr indent="0" lvl="1"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2pPr>
            <a:lvl3pPr indent="0" lvl="2"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3pPr>
            <a:lvl4pPr indent="0" lvl="3"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4pPr>
            <a:lvl5pPr indent="0" lvl="4"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5pPr>
            <a:lvl6pPr indent="0" lvl="5"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6pPr>
            <a:lvl7pPr indent="0" lvl="6"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7pPr>
            <a:lvl8pPr indent="0" lvl="7"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8pPr>
            <a:lvl9pPr indent="0" lvl="8"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3">
    <p:spTree>
      <p:nvGrpSpPr>
        <p:cNvPr id="1206" name="Shape 1206"/>
        <p:cNvGrpSpPr/>
        <p:nvPr/>
      </p:nvGrpSpPr>
      <p:grpSpPr>
        <a:xfrm>
          <a:off x="0" y="0"/>
          <a:ext cx="0" cy="0"/>
          <a:chOff x="0" y="0"/>
          <a:chExt cx="0" cy="0"/>
        </a:xfrm>
      </p:grpSpPr>
      <p:sp>
        <p:nvSpPr>
          <p:cNvPr id="1207" name="Google Shape;1207;p152"/>
          <p:cNvSpPr txBox="1"/>
          <p:nvPr>
            <p:ph idx="12" type="sldNum"/>
          </p:nvPr>
        </p:nvSpPr>
        <p:spPr>
          <a:xfrm>
            <a:off x="4484637" y="4905375"/>
            <a:ext cx="169800" cy="173100"/>
          </a:xfrm>
          <a:prstGeom prst="rect">
            <a:avLst/>
          </a:prstGeom>
          <a:noFill/>
          <a:ln>
            <a:noFill/>
          </a:ln>
        </p:spPr>
        <p:txBody>
          <a:bodyPr anchorCtr="0" anchor="t" bIns="19100" lIns="19100" spcFirstLastPara="1" rIns="19100" wrap="square" tIns="1910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showMasterSp="0">
  <p:cSld name="TITLE_AND_BODY_1_1">
    <p:bg>
      <p:bgPr>
        <a:solidFill>
          <a:schemeClr val="lt1"/>
        </a:solidFill>
      </p:bgPr>
    </p:bg>
    <p:spTree>
      <p:nvGrpSpPr>
        <p:cNvPr id="1208" name="Shape 1208"/>
        <p:cNvGrpSpPr/>
        <p:nvPr/>
      </p:nvGrpSpPr>
      <p:grpSpPr>
        <a:xfrm>
          <a:off x="0" y="0"/>
          <a:ext cx="0" cy="0"/>
          <a:chOff x="0" y="0"/>
          <a:chExt cx="0" cy="0"/>
        </a:xfrm>
      </p:grpSpPr>
      <p:sp>
        <p:nvSpPr>
          <p:cNvPr id="1209" name="Google Shape;1209;p153"/>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800">
              <a:latin typeface="Rubik"/>
              <a:ea typeface="Rubik"/>
              <a:cs typeface="Rubik"/>
              <a:sym typeface="Rubik"/>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4B">
  <p:cSld name="SECTION_HEADER_1_1_1_1">
    <p:spTree>
      <p:nvGrpSpPr>
        <p:cNvPr id="114" name="Shape 114"/>
        <p:cNvGrpSpPr/>
        <p:nvPr/>
      </p:nvGrpSpPr>
      <p:grpSpPr>
        <a:xfrm>
          <a:off x="0" y="0"/>
          <a:ext cx="0" cy="0"/>
          <a:chOff x="0" y="0"/>
          <a:chExt cx="0" cy="0"/>
        </a:xfrm>
      </p:grpSpPr>
      <p:pic>
        <p:nvPicPr>
          <p:cNvPr id="115" name="Google Shape;115;p16"/>
          <p:cNvPicPr preferRelativeResize="0"/>
          <p:nvPr/>
        </p:nvPicPr>
        <p:blipFill rotWithShape="1">
          <a:blip r:embed="rId2">
            <a:alphaModFix/>
          </a:blip>
          <a:srcRect b="-4070" l="-14650" r="14650" t="4070"/>
          <a:stretch/>
        </p:blipFill>
        <p:spPr>
          <a:xfrm>
            <a:off x="5713313" y="-50"/>
            <a:ext cx="3430675" cy="5143501"/>
          </a:xfrm>
          <a:prstGeom prst="rect">
            <a:avLst/>
          </a:prstGeom>
          <a:noFill/>
          <a:ln>
            <a:noFill/>
          </a:ln>
        </p:spPr>
      </p:pic>
      <p:sp>
        <p:nvSpPr>
          <p:cNvPr id="116" name="Google Shape;116;p16"/>
          <p:cNvSpPr/>
          <p:nvPr/>
        </p:nvSpPr>
        <p:spPr>
          <a:xfrm>
            <a:off x="-20450" y="0"/>
            <a:ext cx="8346475" cy="5143400"/>
          </a:xfrm>
          <a:custGeom>
            <a:rect b="b" l="l" r="r" t="t"/>
            <a:pathLst>
              <a:path extrusionOk="0" h="205736" w="333859">
                <a:moveTo>
                  <a:pt x="270842" y="0"/>
                </a:moveTo>
                <a:lnTo>
                  <a:pt x="0" y="201"/>
                </a:lnTo>
                <a:lnTo>
                  <a:pt x="412" y="205736"/>
                </a:lnTo>
                <a:lnTo>
                  <a:pt x="333859" y="205736"/>
                </a:lnTo>
                <a:lnTo>
                  <a:pt x="331470" y="188944"/>
                </a:lnTo>
                <a:lnTo>
                  <a:pt x="293809" y="188625"/>
                </a:lnTo>
                <a:close/>
              </a:path>
            </a:pathLst>
          </a:custGeom>
          <a:solidFill>
            <a:srgbClr val="FFFFFF"/>
          </a:solidFill>
          <a:ln>
            <a:noFill/>
          </a:ln>
        </p:spPr>
      </p:sp>
      <p:sp>
        <p:nvSpPr>
          <p:cNvPr id="117" name="Google Shape;117;p16"/>
          <p:cNvSpPr/>
          <p:nvPr/>
        </p:nvSpPr>
        <p:spPr>
          <a:xfrm flipH="1">
            <a:off x="559781" y="161227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6"/>
          <p:cNvSpPr/>
          <p:nvPr/>
        </p:nvSpPr>
        <p:spPr>
          <a:xfrm flipH="1">
            <a:off x="2103224" y="161227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6"/>
          <p:cNvSpPr/>
          <p:nvPr/>
        </p:nvSpPr>
        <p:spPr>
          <a:xfrm flipH="1">
            <a:off x="3646671" y="161227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6"/>
          <p:cNvSpPr/>
          <p:nvPr/>
        </p:nvSpPr>
        <p:spPr>
          <a:xfrm flipH="1">
            <a:off x="5190121" y="161227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6"/>
          <p:cNvSpPr/>
          <p:nvPr/>
        </p:nvSpPr>
        <p:spPr>
          <a:xfrm flipH="1">
            <a:off x="559781" y="272612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6"/>
          <p:cNvSpPr/>
          <p:nvPr/>
        </p:nvSpPr>
        <p:spPr>
          <a:xfrm flipH="1">
            <a:off x="2103224" y="272612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p:nvPr/>
        </p:nvSpPr>
        <p:spPr>
          <a:xfrm flipH="1">
            <a:off x="3646671" y="272612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6"/>
          <p:cNvSpPr/>
          <p:nvPr/>
        </p:nvSpPr>
        <p:spPr>
          <a:xfrm flipH="1">
            <a:off x="5190121" y="272612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txBox="1"/>
          <p:nvPr>
            <p:ph type="title"/>
          </p:nvPr>
        </p:nvSpPr>
        <p:spPr>
          <a:xfrm>
            <a:off x="426525" y="789125"/>
            <a:ext cx="5915100" cy="5454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400">
                <a:solidFill>
                  <a:schemeClr val="dk1"/>
                </a:solidFill>
              </a:defRPr>
            </a:lvl1pPr>
            <a:lvl2pPr lvl="1" rtl="0">
              <a:spcBef>
                <a:spcPts val="0"/>
              </a:spcBef>
              <a:spcAft>
                <a:spcPts val="0"/>
              </a:spcAft>
              <a:buNone/>
              <a:defRPr sz="3400"/>
            </a:lvl2pPr>
            <a:lvl3pPr lvl="2" rtl="0">
              <a:spcBef>
                <a:spcPts val="0"/>
              </a:spcBef>
              <a:spcAft>
                <a:spcPts val="0"/>
              </a:spcAft>
              <a:buNone/>
              <a:defRPr sz="3400"/>
            </a:lvl3pPr>
            <a:lvl4pPr lvl="3" rtl="0">
              <a:spcBef>
                <a:spcPts val="0"/>
              </a:spcBef>
              <a:spcAft>
                <a:spcPts val="0"/>
              </a:spcAft>
              <a:buNone/>
              <a:defRPr sz="3400"/>
            </a:lvl4pPr>
            <a:lvl5pPr lvl="4" rtl="0">
              <a:spcBef>
                <a:spcPts val="0"/>
              </a:spcBef>
              <a:spcAft>
                <a:spcPts val="0"/>
              </a:spcAft>
              <a:buNone/>
              <a:defRPr sz="3400"/>
            </a:lvl5pPr>
            <a:lvl6pPr lvl="5" rtl="0">
              <a:spcBef>
                <a:spcPts val="0"/>
              </a:spcBef>
              <a:spcAft>
                <a:spcPts val="0"/>
              </a:spcAft>
              <a:buNone/>
              <a:defRPr sz="3400"/>
            </a:lvl6pPr>
            <a:lvl7pPr lvl="6" rtl="0">
              <a:spcBef>
                <a:spcPts val="0"/>
              </a:spcBef>
              <a:spcAft>
                <a:spcPts val="0"/>
              </a:spcAft>
              <a:buNone/>
              <a:defRPr sz="3400"/>
            </a:lvl7pPr>
            <a:lvl8pPr lvl="7" rtl="0">
              <a:spcBef>
                <a:spcPts val="0"/>
              </a:spcBef>
              <a:spcAft>
                <a:spcPts val="0"/>
              </a:spcAft>
              <a:buNone/>
              <a:defRPr sz="3400"/>
            </a:lvl8pPr>
            <a:lvl9pPr lvl="8" rtl="0">
              <a:spcBef>
                <a:spcPts val="0"/>
              </a:spcBef>
              <a:spcAft>
                <a:spcPts val="0"/>
              </a:spcAft>
              <a:buNone/>
              <a:defRPr sz="3400"/>
            </a:lvl9pPr>
          </a:lstStyle>
          <a:p/>
        </p:txBody>
      </p:sp>
      <p:sp>
        <p:nvSpPr>
          <p:cNvPr id="126" name="Google Shape;126;p16"/>
          <p:cNvSpPr txBox="1"/>
          <p:nvPr>
            <p:ph idx="1" type="subTitle"/>
          </p:nvPr>
        </p:nvSpPr>
        <p:spPr>
          <a:xfrm>
            <a:off x="600400"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27" name="Google Shape;127;p16"/>
          <p:cNvSpPr txBox="1"/>
          <p:nvPr>
            <p:ph idx="2" type="subTitle"/>
          </p:nvPr>
        </p:nvSpPr>
        <p:spPr>
          <a:xfrm>
            <a:off x="2144950"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28" name="Google Shape;128;p16"/>
          <p:cNvSpPr txBox="1"/>
          <p:nvPr>
            <p:ph idx="3" type="subTitle"/>
          </p:nvPr>
        </p:nvSpPr>
        <p:spPr>
          <a:xfrm>
            <a:off x="3667540"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29" name="Google Shape;129;p16"/>
          <p:cNvSpPr txBox="1"/>
          <p:nvPr>
            <p:ph idx="4" type="subTitle"/>
          </p:nvPr>
        </p:nvSpPr>
        <p:spPr>
          <a:xfrm>
            <a:off x="5210598"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30" name="Google Shape;130;p16"/>
          <p:cNvSpPr txBox="1"/>
          <p:nvPr>
            <p:ph idx="5" type="body"/>
          </p:nvPr>
        </p:nvSpPr>
        <p:spPr>
          <a:xfrm>
            <a:off x="600400" y="2145250"/>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31" name="Google Shape;131;p16"/>
          <p:cNvSpPr txBox="1"/>
          <p:nvPr>
            <p:ph idx="6" type="body"/>
          </p:nvPr>
        </p:nvSpPr>
        <p:spPr>
          <a:xfrm>
            <a:off x="2143850" y="2145250"/>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32" name="Google Shape;132;p16"/>
          <p:cNvSpPr txBox="1"/>
          <p:nvPr>
            <p:ph idx="7" type="body"/>
          </p:nvPr>
        </p:nvSpPr>
        <p:spPr>
          <a:xfrm>
            <a:off x="3687300" y="2145250"/>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33" name="Google Shape;133;p16"/>
          <p:cNvSpPr txBox="1"/>
          <p:nvPr>
            <p:ph idx="8" type="body"/>
          </p:nvPr>
        </p:nvSpPr>
        <p:spPr>
          <a:xfrm>
            <a:off x="5230750" y="2157675"/>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34" name="Google Shape;134;p16"/>
          <p:cNvSpPr txBox="1"/>
          <p:nvPr>
            <p:ph idx="9" type="subTitle"/>
          </p:nvPr>
        </p:nvSpPr>
        <p:spPr>
          <a:xfrm>
            <a:off x="605600" y="2786561"/>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35" name="Google Shape;135;p16"/>
          <p:cNvSpPr txBox="1"/>
          <p:nvPr>
            <p:ph idx="13" type="subTitle"/>
          </p:nvPr>
        </p:nvSpPr>
        <p:spPr>
          <a:xfrm>
            <a:off x="2150154" y="2786561"/>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36" name="Google Shape;136;p16"/>
          <p:cNvSpPr txBox="1"/>
          <p:nvPr>
            <p:ph idx="14" type="subTitle"/>
          </p:nvPr>
        </p:nvSpPr>
        <p:spPr>
          <a:xfrm>
            <a:off x="3672742" y="2786561"/>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37" name="Google Shape;137;p16"/>
          <p:cNvSpPr txBox="1"/>
          <p:nvPr>
            <p:ph idx="15" type="subTitle"/>
          </p:nvPr>
        </p:nvSpPr>
        <p:spPr>
          <a:xfrm>
            <a:off x="5215799" y="2786561"/>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38" name="Google Shape;138;p16"/>
          <p:cNvSpPr txBox="1"/>
          <p:nvPr>
            <p:ph idx="16" type="body"/>
          </p:nvPr>
        </p:nvSpPr>
        <p:spPr>
          <a:xfrm>
            <a:off x="605594" y="3253486"/>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39" name="Google Shape;139;p16"/>
          <p:cNvSpPr txBox="1"/>
          <p:nvPr>
            <p:ph idx="17" type="body"/>
          </p:nvPr>
        </p:nvSpPr>
        <p:spPr>
          <a:xfrm>
            <a:off x="2149044" y="3253486"/>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40" name="Google Shape;140;p16"/>
          <p:cNvSpPr txBox="1"/>
          <p:nvPr>
            <p:ph idx="18" type="body"/>
          </p:nvPr>
        </p:nvSpPr>
        <p:spPr>
          <a:xfrm>
            <a:off x="3692494" y="3253486"/>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41" name="Google Shape;141;p16"/>
          <p:cNvSpPr txBox="1"/>
          <p:nvPr>
            <p:ph idx="19" type="body"/>
          </p:nvPr>
        </p:nvSpPr>
        <p:spPr>
          <a:xfrm>
            <a:off x="5235944" y="3265911"/>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42" name="Google Shape;142;p16"/>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43" name="Google Shape;143;p16"/>
          <p:cNvSpPr txBox="1"/>
          <p:nvPr>
            <p:ph idx="20"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1210" name="Shape 1210"/>
        <p:cNvGrpSpPr/>
        <p:nvPr/>
      </p:nvGrpSpPr>
      <p:grpSpPr>
        <a:xfrm>
          <a:off x="0" y="0"/>
          <a:ext cx="0" cy="0"/>
          <a:chOff x="0" y="0"/>
          <a:chExt cx="0" cy="0"/>
        </a:xfrm>
      </p:grpSpPr>
      <p:sp>
        <p:nvSpPr>
          <p:cNvPr id="1211" name="Google Shape;1211;p15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212" name="Google Shape;1212;p15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13" name="Google Shape;1213;p154"/>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1">
  <p:cSld name="1_Section Header_1">
    <p:spTree>
      <p:nvGrpSpPr>
        <p:cNvPr id="1214" name="Shape 1214"/>
        <p:cNvGrpSpPr/>
        <p:nvPr/>
      </p:nvGrpSpPr>
      <p:grpSpPr>
        <a:xfrm>
          <a:off x="0" y="0"/>
          <a:ext cx="0" cy="0"/>
          <a:chOff x="0" y="0"/>
          <a:chExt cx="0" cy="0"/>
        </a:xfrm>
      </p:grpSpPr>
      <p:pic>
        <p:nvPicPr>
          <p:cNvPr id="1215" name="Google Shape;1215;p155"/>
          <p:cNvPicPr preferRelativeResize="0"/>
          <p:nvPr/>
        </p:nvPicPr>
        <p:blipFill rotWithShape="1">
          <a:blip r:embed="rId2">
            <a:alphaModFix/>
          </a:blip>
          <a:srcRect b="0" l="0" r="0" t="0"/>
          <a:stretch/>
        </p:blipFill>
        <p:spPr>
          <a:xfrm>
            <a:off x="4000500" y="0"/>
            <a:ext cx="5143500" cy="5143500"/>
          </a:xfrm>
          <a:prstGeom prst="rect">
            <a:avLst/>
          </a:prstGeom>
          <a:noFill/>
          <a:ln>
            <a:noFill/>
          </a:ln>
        </p:spPr>
      </p:pic>
      <p:sp>
        <p:nvSpPr>
          <p:cNvPr id="1216" name="Google Shape;1216;p155"/>
          <p:cNvSpPr txBox="1"/>
          <p:nvPr>
            <p:ph type="title"/>
          </p:nvPr>
        </p:nvSpPr>
        <p:spPr>
          <a:xfrm>
            <a:off x="623888" y="786497"/>
            <a:ext cx="7886700" cy="2139600"/>
          </a:xfrm>
          <a:prstGeom prst="rect">
            <a:avLst/>
          </a:prstGeom>
          <a:noFill/>
          <a:ln>
            <a:noFill/>
          </a:ln>
        </p:spPr>
        <p:txBody>
          <a:bodyPr anchorCtr="0" anchor="b" bIns="25700" lIns="51425" spcFirstLastPara="1" rIns="51425" wrap="square" tIns="25700">
            <a:noAutofit/>
          </a:bodyPr>
          <a:lstStyle>
            <a:lvl1pPr lvl="0" rtl="0" algn="l">
              <a:lnSpc>
                <a:spcPct val="90000"/>
              </a:lnSpc>
              <a:spcBef>
                <a:spcPts val="0"/>
              </a:spcBef>
              <a:spcAft>
                <a:spcPts val="0"/>
              </a:spcAft>
              <a:buClr>
                <a:schemeClr val="lt1"/>
              </a:buClr>
              <a:buSzPts val="3400"/>
              <a:buFont typeface="Rubik"/>
              <a:buNone/>
              <a:defRPr sz="4500">
                <a:solidFill>
                  <a:schemeClr val="lt1"/>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217" name="Google Shape;1217;p155"/>
          <p:cNvSpPr txBox="1"/>
          <p:nvPr>
            <p:ph idx="1" type="body"/>
          </p:nvPr>
        </p:nvSpPr>
        <p:spPr>
          <a:xfrm>
            <a:off x="623888" y="2959630"/>
            <a:ext cx="7886700" cy="1812300"/>
          </a:xfrm>
          <a:prstGeom prst="rect">
            <a:avLst/>
          </a:prstGeom>
          <a:noFill/>
          <a:ln>
            <a:noFill/>
          </a:ln>
        </p:spPr>
        <p:txBody>
          <a:bodyPr anchorCtr="0" anchor="t" bIns="25700" lIns="51425" spcFirstLastPara="1" rIns="51425" wrap="square" tIns="25700">
            <a:noAutofit/>
          </a:bodyPr>
          <a:lstStyle>
            <a:lvl1pPr indent="-228600" lvl="0" marL="457200" rtl="0" algn="l">
              <a:lnSpc>
                <a:spcPct val="90000"/>
              </a:lnSpc>
              <a:spcBef>
                <a:spcPts val="800"/>
              </a:spcBef>
              <a:spcAft>
                <a:spcPts val="0"/>
              </a:spcAft>
              <a:buClr>
                <a:srgbClr val="B8EBEE"/>
              </a:buClr>
              <a:buSzPts val="1400"/>
              <a:buNone/>
              <a:defRPr sz="1800">
                <a:solidFill>
                  <a:srgbClr val="B8EBEE"/>
                </a:solidFill>
              </a:defRPr>
            </a:lvl1pPr>
            <a:lvl2pPr indent="-228600" lvl="1" marL="914400" rtl="0" algn="l">
              <a:lnSpc>
                <a:spcPct val="90000"/>
              </a:lnSpc>
              <a:spcBef>
                <a:spcPts val="500"/>
              </a:spcBef>
              <a:spcAft>
                <a:spcPts val="0"/>
              </a:spcAft>
              <a:buClr>
                <a:srgbClr val="B8EBEE"/>
              </a:buClr>
              <a:buSzPts val="1100"/>
              <a:buNone/>
              <a:defRPr sz="1500">
                <a:solidFill>
                  <a:srgbClr val="B8EBEE"/>
                </a:solidFill>
              </a:defRPr>
            </a:lvl2pPr>
            <a:lvl3pPr indent="-228600" lvl="2" marL="1371600" rtl="0" algn="l">
              <a:lnSpc>
                <a:spcPct val="90000"/>
              </a:lnSpc>
              <a:spcBef>
                <a:spcPts val="500"/>
              </a:spcBef>
              <a:spcAft>
                <a:spcPts val="0"/>
              </a:spcAft>
              <a:buClr>
                <a:srgbClr val="B8EBEE"/>
              </a:buClr>
              <a:buSzPts val="1100"/>
              <a:buNone/>
              <a:defRPr sz="1400">
                <a:solidFill>
                  <a:srgbClr val="B8EBEE"/>
                </a:solidFill>
              </a:defRPr>
            </a:lvl3pPr>
            <a:lvl4pPr indent="-228600" lvl="3" marL="1828800" rtl="0" algn="l">
              <a:lnSpc>
                <a:spcPct val="90000"/>
              </a:lnSpc>
              <a:spcBef>
                <a:spcPts val="500"/>
              </a:spcBef>
              <a:spcAft>
                <a:spcPts val="0"/>
              </a:spcAft>
              <a:buClr>
                <a:srgbClr val="B8EBEE"/>
              </a:buClr>
              <a:buSzPts val="900"/>
              <a:buNone/>
              <a:defRPr sz="1200">
                <a:solidFill>
                  <a:srgbClr val="B8EBEE"/>
                </a:solidFill>
              </a:defRPr>
            </a:lvl4pPr>
            <a:lvl5pPr indent="-228600" lvl="4" marL="2286000" rtl="0" algn="l">
              <a:lnSpc>
                <a:spcPct val="90000"/>
              </a:lnSpc>
              <a:spcBef>
                <a:spcPts val="500"/>
              </a:spcBef>
              <a:spcAft>
                <a:spcPts val="0"/>
              </a:spcAft>
              <a:buClr>
                <a:srgbClr val="B8EBEE"/>
              </a:buClr>
              <a:buSzPts val="900"/>
              <a:buNone/>
              <a:defRPr sz="1200">
                <a:solidFill>
                  <a:srgbClr val="B8EBEE"/>
                </a:solidFill>
              </a:defRPr>
            </a:lvl5pPr>
            <a:lvl6pPr indent="-228600" lvl="5" marL="2743200" rtl="0" algn="l">
              <a:lnSpc>
                <a:spcPct val="90000"/>
              </a:lnSpc>
              <a:spcBef>
                <a:spcPts val="500"/>
              </a:spcBef>
              <a:spcAft>
                <a:spcPts val="0"/>
              </a:spcAft>
              <a:buClr>
                <a:srgbClr val="B8EBEE"/>
              </a:buClr>
              <a:buSzPts val="900"/>
              <a:buNone/>
              <a:defRPr sz="1200">
                <a:solidFill>
                  <a:srgbClr val="B8EBEE"/>
                </a:solidFill>
              </a:defRPr>
            </a:lvl6pPr>
            <a:lvl7pPr indent="-228600" lvl="6" marL="3200400" rtl="0" algn="l">
              <a:lnSpc>
                <a:spcPct val="90000"/>
              </a:lnSpc>
              <a:spcBef>
                <a:spcPts val="500"/>
              </a:spcBef>
              <a:spcAft>
                <a:spcPts val="0"/>
              </a:spcAft>
              <a:buClr>
                <a:srgbClr val="B8EBEE"/>
              </a:buClr>
              <a:buSzPts val="900"/>
              <a:buNone/>
              <a:defRPr sz="1200">
                <a:solidFill>
                  <a:srgbClr val="B8EBEE"/>
                </a:solidFill>
              </a:defRPr>
            </a:lvl7pPr>
            <a:lvl8pPr indent="-228600" lvl="7" marL="3657600" rtl="0" algn="l">
              <a:lnSpc>
                <a:spcPct val="90000"/>
              </a:lnSpc>
              <a:spcBef>
                <a:spcPts val="500"/>
              </a:spcBef>
              <a:spcAft>
                <a:spcPts val="0"/>
              </a:spcAft>
              <a:buClr>
                <a:srgbClr val="B8EBEE"/>
              </a:buClr>
              <a:buSzPts val="900"/>
              <a:buNone/>
              <a:defRPr sz="1200">
                <a:solidFill>
                  <a:srgbClr val="B8EBEE"/>
                </a:solidFill>
              </a:defRPr>
            </a:lvl8pPr>
            <a:lvl9pPr indent="-228600" lvl="8" marL="4114800" rtl="0" algn="l">
              <a:lnSpc>
                <a:spcPct val="90000"/>
              </a:lnSpc>
              <a:spcBef>
                <a:spcPts val="500"/>
              </a:spcBef>
              <a:spcAft>
                <a:spcPts val="0"/>
              </a:spcAft>
              <a:buClr>
                <a:srgbClr val="B8EBEE"/>
              </a:buClr>
              <a:buSzPts val="900"/>
              <a:buNone/>
              <a:defRPr sz="1200">
                <a:solidFill>
                  <a:srgbClr val="B8EBEE"/>
                </a:solidFill>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4">
    <p:spTree>
      <p:nvGrpSpPr>
        <p:cNvPr id="1218" name="Shape 1218"/>
        <p:cNvGrpSpPr/>
        <p:nvPr/>
      </p:nvGrpSpPr>
      <p:grpSpPr>
        <a:xfrm>
          <a:off x="0" y="0"/>
          <a:ext cx="0" cy="0"/>
          <a:chOff x="0" y="0"/>
          <a:chExt cx="0" cy="0"/>
        </a:xfrm>
      </p:grpSpPr>
      <p:sp>
        <p:nvSpPr>
          <p:cNvPr id="1219" name="Google Shape;1219;p15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220" name="Google Shape;1220;p15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21" name="Google Shape;1221;p156"/>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4">
    <p:spTree>
      <p:nvGrpSpPr>
        <p:cNvPr id="1222" name="Shape 1222"/>
        <p:cNvGrpSpPr/>
        <p:nvPr/>
      </p:nvGrpSpPr>
      <p:grpSpPr>
        <a:xfrm>
          <a:off x="0" y="0"/>
          <a:ext cx="0" cy="0"/>
          <a:chOff x="0" y="0"/>
          <a:chExt cx="0" cy="0"/>
        </a:xfrm>
      </p:grpSpPr>
      <p:sp>
        <p:nvSpPr>
          <p:cNvPr id="1223" name="Google Shape;1223;p157"/>
          <p:cNvSpPr txBox="1"/>
          <p:nvPr>
            <p:ph type="title"/>
          </p:nvPr>
        </p:nvSpPr>
        <p:spPr>
          <a:xfrm>
            <a:off x="311700" y="3688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24" name="Google Shape;1224;p1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311150" lvl="1" marL="914400" rtl="0" algn="l">
              <a:lnSpc>
                <a:spcPct val="115000"/>
              </a:lnSpc>
              <a:spcBef>
                <a:spcPts val="0"/>
              </a:spcBef>
              <a:spcAft>
                <a:spcPts val="0"/>
              </a:spcAft>
              <a:buSzPts val="1300"/>
              <a:buChar char="○"/>
              <a:defRPr/>
            </a:lvl2pPr>
            <a:lvl3pPr indent="-311150" lvl="2" marL="1371600" rtl="0" algn="l">
              <a:lnSpc>
                <a:spcPct val="115000"/>
              </a:lnSpc>
              <a:spcBef>
                <a:spcPts val="0"/>
              </a:spcBef>
              <a:spcAft>
                <a:spcPts val="0"/>
              </a:spcAft>
              <a:buSzPts val="1300"/>
              <a:buChar char="■"/>
              <a:defRPr/>
            </a:lvl3pPr>
            <a:lvl4pPr indent="-311150" lvl="3" marL="1828800" rtl="0" algn="l">
              <a:lnSpc>
                <a:spcPct val="115000"/>
              </a:lnSpc>
              <a:spcBef>
                <a:spcPts val="0"/>
              </a:spcBef>
              <a:spcAft>
                <a:spcPts val="0"/>
              </a:spcAft>
              <a:buSzPts val="1300"/>
              <a:buChar char="●"/>
              <a:defRPr/>
            </a:lvl4pPr>
            <a:lvl5pPr indent="-311150" lvl="4" marL="2286000" rtl="0" algn="l">
              <a:lnSpc>
                <a:spcPct val="115000"/>
              </a:lnSpc>
              <a:spcBef>
                <a:spcPts val="0"/>
              </a:spcBef>
              <a:spcAft>
                <a:spcPts val="0"/>
              </a:spcAft>
              <a:buSzPts val="1300"/>
              <a:buChar char="○"/>
              <a:defRPr/>
            </a:lvl5pPr>
            <a:lvl6pPr indent="-311150" lvl="5" marL="2743200" rtl="0" algn="l">
              <a:lnSpc>
                <a:spcPct val="115000"/>
              </a:lnSpc>
              <a:spcBef>
                <a:spcPts val="0"/>
              </a:spcBef>
              <a:spcAft>
                <a:spcPts val="0"/>
              </a:spcAft>
              <a:buSzPts val="1300"/>
              <a:buChar char="■"/>
              <a:defRPr/>
            </a:lvl6pPr>
            <a:lvl7pPr indent="-311150" lvl="6" marL="3200400" rtl="0" algn="l">
              <a:lnSpc>
                <a:spcPct val="115000"/>
              </a:lnSpc>
              <a:spcBef>
                <a:spcPts val="0"/>
              </a:spcBef>
              <a:spcAft>
                <a:spcPts val="0"/>
              </a:spcAft>
              <a:buSzPts val="1300"/>
              <a:buChar char="●"/>
              <a:defRPr/>
            </a:lvl7pPr>
            <a:lvl8pPr indent="-311150" lvl="7" marL="3657600" rtl="0" algn="l">
              <a:lnSpc>
                <a:spcPct val="115000"/>
              </a:lnSpc>
              <a:spcBef>
                <a:spcPts val="0"/>
              </a:spcBef>
              <a:spcAft>
                <a:spcPts val="0"/>
              </a:spcAft>
              <a:buSzPts val="1300"/>
              <a:buChar char="○"/>
              <a:defRPr/>
            </a:lvl8pPr>
            <a:lvl9pPr indent="-311150" lvl="8" marL="4114800" rtl="0" algn="l">
              <a:lnSpc>
                <a:spcPct val="115000"/>
              </a:lnSpc>
              <a:spcBef>
                <a:spcPts val="0"/>
              </a:spcBef>
              <a:spcAft>
                <a:spcPts val="0"/>
              </a:spcAft>
              <a:buSzPts val="1300"/>
              <a:buChar char="■"/>
              <a:defRPr/>
            </a:lvl9pPr>
          </a:lstStyle>
          <a:p/>
        </p:txBody>
      </p:sp>
      <p:sp>
        <p:nvSpPr>
          <p:cNvPr id="1225" name="Google Shape;1225;p1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226" name="Google Shape;1226;p157"/>
          <p:cNvPicPr preferRelativeResize="0"/>
          <p:nvPr/>
        </p:nvPicPr>
        <p:blipFill rotWithShape="1">
          <a:blip r:embed="rId2">
            <a:alphaModFix/>
          </a:blip>
          <a:srcRect b="0" l="0" r="0" t="0"/>
          <a:stretch/>
        </p:blipFill>
        <p:spPr>
          <a:xfrm>
            <a:off x="8235675" y="4663225"/>
            <a:ext cx="744725" cy="330126"/>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5">
    <p:spTree>
      <p:nvGrpSpPr>
        <p:cNvPr id="1227" name="Shape 1227"/>
        <p:cNvGrpSpPr/>
        <p:nvPr/>
      </p:nvGrpSpPr>
      <p:grpSpPr>
        <a:xfrm>
          <a:off x="0" y="0"/>
          <a:ext cx="0" cy="0"/>
          <a:chOff x="0" y="0"/>
          <a:chExt cx="0" cy="0"/>
        </a:xfrm>
      </p:grpSpPr>
      <p:sp>
        <p:nvSpPr>
          <p:cNvPr id="1228" name="Google Shape;1228;p158"/>
          <p:cNvSpPr txBox="1"/>
          <p:nvPr>
            <p:ph type="title"/>
          </p:nvPr>
        </p:nvSpPr>
        <p:spPr>
          <a:xfrm>
            <a:off x="311700" y="3688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29" name="Google Shape;1229;p1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311150" lvl="1" marL="914400" rtl="0" algn="l">
              <a:lnSpc>
                <a:spcPct val="115000"/>
              </a:lnSpc>
              <a:spcBef>
                <a:spcPts val="0"/>
              </a:spcBef>
              <a:spcAft>
                <a:spcPts val="0"/>
              </a:spcAft>
              <a:buSzPts val="1300"/>
              <a:buChar char="○"/>
              <a:defRPr/>
            </a:lvl2pPr>
            <a:lvl3pPr indent="-311150" lvl="2" marL="1371600" rtl="0" algn="l">
              <a:lnSpc>
                <a:spcPct val="115000"/>
              </a:lnSpc>
              <a:spcBef>
                <a:spcPts val="0"/>
              </a:spcBef>
              <a:spcAft>
                <a:spcPts val="0"/>
              </a:spcAft>
              <a:buSzPts val="1300"/>
              <a:buChar char="■"/>
              <a:defRPr/>
            </a:lvl3pPr>
            <a:lvl4pPr indent="-311150" lvl="3" marL="1828800" rtl="0" algn="l">
              <a:lnSpc>
                <a:spcPct val="115000"/>
              </a:lnSpc>
              <a:spcBef>
                <a:spcPts val="0"/>
              </a:spcBef>
              <a:spcAft>
                <a:spcPts val="0"/>
              </a:spcAft>
              <a:buSzPts val="1300"/>
              <a:buChar char="●"/>
              <a:defRPr/>
            </a:lvl4pPr>
            <a:lvl5pPr indent="-311150" lvl="4" marL="2286000" rtl="0" algn="l">
              <a:lnSpc>
                <a:spcPct val="115000"/>
              </a:lnSpc>
              <a:spcBef>
                <a:spcPts val="0"/>
              </a:spcBef>
              <a:spcAft>
                <a:spcPts val="0"/>
              </a:spcAft>
              <a:buSzPts val="1300"/>
              <a:buChar char="○"/>
              <a:defRPr/>
            </a:lvl5pPr>
            <a:lvl6pPr indent="-311150" lvl="5" marL="2743200" rtl="0" algn="l">
              <a:lnSpc>
                <a:spcPct val="115000"/>
              </a:lnSpc>
              <a:spcBef>
                <a:spcPts val="0"/>
              </a:spcBef>
              <a:spcAft>
                <a:spcPts val="0"/>
              </a:spcAft>
              <a:buSzPts val="1300"/>
              <a:buChar char="■"/>
              <a:defRPr/>
            </a:lvl6pPr>
            <a:lvl7pPr indent="-311150" lvl="6" marL="3200400" rtl="0" algn="l">
              <a:lnSpc>
                <a:spcPct val="115000"/>
              </a:lnSpc>
              <a:spcBef>
                <a:spcPts val="0"/>
              </a:spcBef>
              <a:spcAft>
                <a:spcPts val="0"/>
              </a:spcAft>
              <a:buSzPts val="1300"/>
              <a:buChar char="●"/>
              <a:defRPr/>
            </a:lvl7pPr>
            <a:lvl8pPr indent="-311150" lvl="7" marL="3657600" rtl="0" algn="l">
              <a:lnSpc>
                <a:spcPct val="115000"/>
              </a:lnSpc>
              <a:spcBef>
                <a:spcPts val="0"/>
              </a:spcBef>
              <a:spcAft>
                <a:spcPts val="0"/>
              </a:spcAft>
              <a:buSzPts val="1300"/>
              <a:buChar char="○"/>
              <a:defRPr/>
            </a:lvl8pPr>
            <a:lvl9pPr indent="-311150" lvl="8" marL="4114800" rtl="0" algn="l">
              <a:lnSpc>
                <a:spcPct val="115000"/>
              </a:lnSpc>
              <a:spcBef>
                <a:spcPts val="0"/>
              </a:spcBef>
              <a:spcAft>
                <a:spcPts val="0"/>
              </a:spcAft>
              <a:buSzPts val="1300"/>
              <a:buChar char="■"/>
              <a:defRPr/>
            </a:lvl9pPr>
          </a:lstStyle>
          <a:p/>
        </p:txBody>
      </p:sp>
      <p:sp>
        <p:nvSpPr>
          <p:cNvPr id="1230" name="Google Shape;1230;p1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231" name="Google Shape;1231;p158"/>
          <p:cNvPicPr preferRelativeResize="0"/>
          <p:nvPr/>
        </p:nvPicPr>
        <p:blipFill rotWithShape="1">
          <a:blip r:embed="rId2">
            <a:alphaModFix/>
          </a:blip>
          <a:srcRect b="0" l="0" r="0" t="0"/>
          <a:stretch/>
        </p:blipFill>
        <p:spPr>
          <a:xfrm>
            <a:off x="8235675" y="4663225"/>
            <a:ext cx="744725" cy="33012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4A">
  <p:cSld name="SECTION_HEADER_1_1_1_1_3">
    <p:spTree>
      <p:nvGrpSpPr>
        <p:cNvPr id="144" name="Shape 144"/>
        <p:cNvGrpSpPr/>
        <p:nvPr/>
      </p:nvGrpSpPr>
      <p:grpSpPr>
        <a:xfrm>
          <a:off x="0" y="0"/>
          <a:ext cx="0" cy="0"/>
          <a:chOff x="0" y="0"/>
          <a:chExt cx="0" cy="0"/>
        </a:xfrm>
      </p:grpSpPr>
      <p:pic>
        <p:nvPicPr>
          <p:cNvPr id="145" name="Google Shape;145;p17"/>
          <p:cNvPicPr preferRelativeResize="0"/>
          <p:nvPr/>
        </p:nvPicPr>
        <p:blipFill rotWithShape="1">
          <a:blip r:embed="rId2">
            <a:alphaModFix/>
          </a:blip>
          <a:srcRect b="-4070" l="-14650" r="14650" t="4070"/>
          <a:stretch/>
        </p:blipFill>
        <p:spPr>
          <a:xfrm>
            <a:off x="5713313" y="-50"/>
            <a:ext cx="3430675" cy="5143501"/>
          </a:xfrm>
          <a:prstGeom prst="rect">
            <a:avLst/>
          </a:prstGeom>
          <a:noFill/>
          <a:ln>
            <a:noFill/>
          </a:ln>
        </p:spPr>
      </p:pic>
      <p:sp>
        <p:nvSpPr>
          <p:cNvPr id="146" name="Google Shape;146;p17"/>
          <p:cNvSpPr/>
          <p:nvPr/>
        </p:nvSpPr>
        <p:spPr>
          <a:xfrm>
            <a:off x="-20450" y="0"/>
            <a:ext cx="8346475" cy="5143400"/>
          </a:xfrm>
          <a:custGeom>
            <a:rect b="b" l="l" r="r" t="t"/>
            <a:pathLst>
              <a:path extrusionOk="0" h="205736" w="333859">
                <a:moveTo>
                  <a:pt x="270842" y="0"/>
                </a:moveTo>
                <a:lnTo>
                  <a:pt x="0" y="201"/>
                </a:lnTo>
                <a:lnTo>
                  <a:pt x="412" y="205736"/>
                </a:lnTo>
                <a:lnTo>
                  <a:pt x="333859" y="205736"/>
                </a:lnTo>
                <a:lnTo>
                  <a:pt x="331470" y="188944"/>
                </a:lnTo>
                <a:lnTo>
                  <a:pt x="293809" y="188625"/>
                </a:lnTo>
                <a:close/>
              </a:path>
            </a:pathLst>
          </a:custGeom>
          <a:solidFill>
            <a:srgbClr val="FFFFFF"/>
          </a:solidFill>
          <a:ln>
            <a:noFill/>
          </a:ln>
        </p:spPr>
      </p:sp>
      <p:sp>
        <p:nvSpPr>
          <p:cNvPr id="147" name="Google Shape;147;p17"/>
          <p:cNvSpPr/>
          <p:nvPr/>
        </p:nvSpPr>
        <p:spPr>
          <a:xfrm flipH="1">
            <a:off x="559781" y="161227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p:nvPr/>
        </p:nvSpPr>
        <p:spPr>
          <a:xfrm flipH="1">
            <a:off x="2103224" y="161227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p:nvPr/>
        </p:nvSpPr>
        <p:spPr>
          <a:xfrm flipH="1">
            <a:off x="3646671" y="161227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p:nvPr/>
        </p:nvSpPr>
        <p:spPr>
          <a:xfrm flipH="1">
            <a:off x="5190121" y="161227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7"/>
          <p:cNvSpPr/>
          <p:nvPr/>
        </p:nvSpPr>
        <p:spPr>
          <a:xfrm flipH="1">
            <a:off x="559781" y="272612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7"/>
          <p:cNvSpPr/>
          <p:nvPr/>
        </p:nvSpPr>
        <p:spPr>
          <a:xfrm flipH="1">
            <a:off x="2103224" y="272612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7"/>
          <p:cNvSpPr/>
          <p:nvPr/>
        </p:nvSpPr>
        <p:spPr>
          <a:xfrm flipH="1">
            <a:off x="3646671" y="272612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7"/>
          <p:cNvSpPr/>
          <p:nvPr/>
        </p:nvSpPr>
        <p:spPr>
          <a:xfrm flipH="1">
            <a:off x="5190121" y="272612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7"/>
          <p:cNvSpPr txBox="1"/>
          <p:nvPr>
            <p:ph type="title"/>
          </p:nvPr>
        </p:nvSpPr>
        <p:spPr>
          <a:xfrm>
            <a:off x="426525" y="789125"/>
            <a:ext cx="5915100" cy="5454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400">
                <a:solidFill>
                  <a:schemeClr val="dk1"/>
                </a:solidFill>
              </a:defRPr>
            </a:lvl1pPr>
            <a:lvl2pPr lvl="1" rtl="0">
              <a:spcBef>
                <a:spcPts val="0"/>
              </a:spcBef>
              <a:spcAft>
                <a:spcPts val="0"/>
              </a:spcAft>
              <a:buNone/>
              <a:defRPr sz="3400"/>
            </a:lvl2pPr>
            <a:lvl3pPr lvl="2" rtl="0">
              <a:spcBef>
                <a:spcPts val="0"/>
              </a:spcBef>
              <a:spcAft>
                <a:spcPts val="0"/>
              </a:spcAft>
              <a:buNone/>
              <a:defRPr sz="3400"/>
            </a:lvl3pPr>
            <a:lvl4pPr lvl="3" rtl="0">
              <a:spcBef>
                <a:spcPts val="0"/>
              </a:spcBef>
              <a:spcAft>
                <a:spcPts val="0"/>
              </a:spcAft>
              <a:buNone/>
              <a:defRPr sz="3400"/>
            </a:lvl4pPr>
            <a:lvl5pPr lvl="4" rtl="0">
              <a:spcBef>
                <a:spcPts val="0"/>
              </a:spcBef>
              <a:spcAft>
                <a:spcPts val="0"/>
              </a:spcAft>
              <a:buNone/>
              <a:defRPr sz="3400"/>
            </a:lvl5pPr>
            <a:lvl6pPr lvl="5" rtl="0">
              <a:spcBef>
                <a:spcPts val="0"/>
              </a:spcBef>
              <a:spcAft>
                <a:spcPts val="0"/>
              </a:spcAft>
              <a:buNone/>
              <a:defRPr sz="3400"/>
            </a:lvl6pPr>
            <a:lvl7pPr lvl="6" rtl="0">
              <a:spcBef>
                <a:spcPts val="0"/>
              </a:spcBef>
              <a:spcAft>
                <a:spcPts val="0"/>
              </a:spcAft>
              <a:buNone/>
              <a:defRPr sz="3400"/>
            </a:lvl7pPr>
            <a:lvl8pPr lvl="7" rtl="0">
              <a:spcBef>
                <a:spcPts val="0"/>
              </a:spcBef>
              <a:spcAft>
                <a:spcPts val="0"/>
              </a:spcAft>
              <a:buNone/>
              <a:defRPr sz="3400"/>
            </a:lvl8pPr>
            <a:lvl9pPr lvl="8" rtl="0">
              <a:spcBef>
                <a:spcPts val="0"/>
              </a:spcBef>
              <a:spcAft>
                <a:spcPts val="0"/>
              </a:spcAft>
              <a:buNone/>
              <a:defRPr sz="3400"/>
            </a:lvl9pPr>
          </a:lstStyle>
          <a:p/>
        </p:txBody>
      </p:sp>
      <p:sp>
        <p:nvSpPr>
          <p:cNvPr id="156" name="Google Shape;156;p17"/>
          <p:cNvSpPr txBox="1"/>
          <p:nvPr>
            <p:ph idx="1" type="subTitle"/>
          </p:nvPr>
        </p:nvSpPr>
        <p:spPr>
          <a:xfrm>
            <a:off x="600400" y="1678325"/>
            <a:ext cx="57360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57" name="Google Shape;157;p17"/>
          <p:cNvSpPr txBox="1"/>
          <p:nvPr>
            <p:ph idx="2" type="body"/>
          </p:nvPr>
        </p:nvSpPr>
        <p:spPr>
          <a:xfrm>
            <a:off x="600400" y="2145250"/>
            <a:ext cx="57360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58" name="Google Shape;158;p17"/>
          <p:cNvSpPr txBox="1"/>
          <p:nvPr>
            <p:ph idx="3" type="subTitle"/>
          </p:nvPr>
        </p:nvSpPr>
        <p:spPr>
          <a:xfrm>
            <a:off x="605600" y="2786550"/>
            <a:ext cx="57360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159" name="Google Shape;159;p17"/>
          <p:cNvSpPr txBox="1"/>
          <p:nvPr>
            <p:ph idx="4" type="body"/>
          </p:nvPr>
        </p:nvSpPr>
        <p:spPr>
          <a:xfrm>
            <a:off x="605619" y="3253475"/>
            <a:ext cx="57360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60" name="Google Shape;160;p17"/>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61" name="Google Shape;161;p17"/>
          <p:cNvSpPr txBox="1"/>
          <p:nvPr>
            <p:ph idx="5"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A">
  <p:cSld name="SECTION_HEADER_1_1_1_1_1_1">
    <p:spTree>
      <p:nvGrpSpPr>
        <p:cNvPr id="162" name="Shape 162"/>
        <p:cNvGrpSpPr/>
        <p:nvPr/>
      </p:nvGrpSpPr>
      <p:grpSpPr>
        <a:xfrm>
          <a:off x="0" y="0"/>
          <a:ext cx="0" cy="0"/>
          <a:chOff x="0" y="0"/>
          <a:chExt cx="0" cy="0"/>
        </a:xfrm>
      </p:grpSpPr>
      <p:sp>
        <p:nvSpPr>
          <p:cNvPr id="163" name="Google Shape;163;p18"/>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164" name="Google Shape;164;p18"/>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65" name="Google Shape;165;p18"/>
          <p:cNvSpPr txBox="1"/>
          <p:nvPr>
            <p:ph type="title"/>
          </p:nvPr>
        </p:nvSpPr>
        <p:spPr>
          <a:xfrm>
            <a:off x="450475" y="625949"/>
            <a:ext cx="59151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166" name="Google Shape;166;p18"/>
          <p:cNvSpPr txBox="1"/>
          <p:nvPr>
            <p:ph idx="1" type="body"/>
          </p:nvPr>
        </p:nvSpPr>
        <p:spPr>
          <a:xfrm>
            <a:off x="404533" y="2104250"/>
            <a:ext cx="3330000" cy="2436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67" name="Google Shape;167;p18"/>
          <p:cNvSpPr txBox="1"/>
          <p:nvPr>
            <p:ph idx="2" type="title"/>
          </p:nvPr>
        </p:nvSpPr>
        <p:spPr>
          <a:xfrm>
            <a:off x="469900" y="1623472"/>
            <a:ext cx="3324900" cy="4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68" name="Google Shape;168;p18"/>
          <p:cNvSpPr txBox="1"/>
          <p:nvPr>
            <p:ph idx="3" type="body"/>
          </p:nvPr>
        </p:nvSpPr>
        <p:spPr>
          <a:xfrm>
            <a:off x="4062133" y="2104250"/>
            <a:ext cx="3330000" cy="2436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69" name="Google Shape;169;p18"/>
          <p:cNvSpPr txBox="1"/>
          <p:nvPr>
            <p:ph idx="4" type="title"/>
          </p:nvPr>
        </p:nvSpPr>
        <p:spPr>
          <a:xfrm>
            <a:off x="4127500" y="1623472"/>
            <a:ext cx="3324900" cy="4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B">
  <p:cSld name="SECTION_HEADER_1_1_1_1_1_1_2">
    <p:spTree>
      <p:nvGrpSpPr>
        <p:cNvPr id="170" name="Shape 170"/>
        <p:cNvGrpSpPr/>
        <p:nvPr/>
      </p:nvGrpSpPr>
      <p:grpSpPr>
        <a:xfrm>
          <a:off x="0" y="0"/>
          <a:ext cx="0" cy="0"/>
          <a:chOff x="0" y="0"/>
          <a:chExt cx="0" cy="0"/>
        </a:xfrm>
      </p:grpSpPr>
      <p:sp>
        <p:nvSpPr>
          <p:cNvPr id="171" name="Google Shape;171;p19"/>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172" name="Google Shape;172;p19"/>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73" name="Google Shape;173;p19"/>
          <p:cNvSpPr txBox="1"/>
          <p:nvPr>
            <p:ph type="title"/>
          </p:nvPr>
        </p:nvSpPr>
        <p:spPr>
          <a:xfrm>
            <a:off x="450475" y="625949"/>
            <a:ext cx="59151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174" name="Google Shape;174;p19"/>
          <p:cNvSpPr txBox="1"/>
          <p:nvPr>
            <p:ph idx="1" type="body"/>
          </p:nvPr>
        </p:nvSpPr>
        <p:spPr>
          <a:xfrm>
            <a:off x="404533" y="2104250"/>
            <a:ext cx="3330000" cy="20523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75" name="Google Shape;175;p19"/>
          <p:cNvSpPr txBox="1"/>
          <p:nvPr>
            <p:ph idx="2" type="title"/>
          </p:nvPr>
        </p:nvSpPr>
        <p:spPr>
          <a:xfrm>
            <a:off x="469900" y="1623472"/>
            <a:ext cx="3324900" cy="4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76" name="Google Shape;176;p19"/>
          <p:cNvSpPr/>
          <p:nvPr/>
        </p:nvSpPr>
        <p:spPr>
          <a:xfrm>
            <a:off x="4198175" y="1716175"/>
            <a:ext cx="3015300" cy="2440500"/>
          </a:xfrm>
          <a:prstGeom prst="rect">
            <a:avLst/>
          </a:prstGeom>
          <a:noFill/>
          <a:ln cap="flat" cmpd="sng" w="9525">
            <a:solidFill>
              <a:srgbClr val="C9B3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7" name="Google Shape;177;p19"/>
          <p:cNvCxnSpPr/>
          <p:nvPr/>
        </p:nvCxnSpPr>
        <p:spPr>
          <a:xfrm>
            <a:off x="4199725" y="1725125"/>
            <a:ext cx="3012300" cy="2422200"/>
          </a:xfrm>
          <a:prstGeom prst="straightConnector1">
            <a:avLst/>
          </a:prstGeom>
          <a:noFill/>
          <a:ln cap="flat" cmpd="sng" w="9525">
            <a:solidFill>
              <a:srgbClr val="C9B3FF"/>
            </a:solidFill>
            <a:prstDash val="solid"/>
            <a:round/>
            <a:headEnd len="med" w="med" type="none"/>
            <a:tailEnd len="med" w="med" type="none"/>
          </a:ln>
        </p:spPr>
      </p:cxnSp>
      <p:cxnSp>
        <p:nvCxnSpPr>
          <p:cNvPr id="178" name="Google Shape;178;p19"/>
          <p:cNvCxnSpPr/>
          <p:nvPr/>
        </p:nvCxnSpPr>
        <p:spPr>
          <a:xfrm flipH="1">
            <a:off x="4208900" y="1716175"/>
            <a:ext cx="3012000" cy="2440500"/>
          </a:xfrm>
          <a:prstGeom prst="straightConnector1">
            <a:avLst/>
          </a:prstGeom>
          <a:noFill/>
          <a:ln cap="flat" cmpd="sng" w="9525">
            <a:solidFill>
              <a:srgbClr val="C9B3FF"/>
            </a:solidFill>
            <a:prstDash val="solid"/>
            <a:round/>
            <a:headEnd len="med" w="med" type="none"/>
            <a:tailEnd len="med" w="med" type="none"/>
          </a:ln>
        </p:spPr>
      </p:cxnSp>
      <p:sp>
        <p:nvSpPr>
          <p:cNvPr id="179" name="Google Shape;179;p19"/>
          <p:cNvSpPr txBox="1"/>
          <p:nvPr/>
        </p:nvSpPr>
        <p:spPr>
          <a:xfrm>
            <a:off x="4746350" y="2630725"/>
            <a:ext cx="1937100" cy="611400"/>
          </a:xfrm>
          <a:prstGeom prst="rect">
            <a:avLst/>
          </a:prstGeom>
          <a:solidFill>
            <a:schemeClr val="lt1"/>
          </a:solidFill>
          <a:ln cap="flat" cmpd="sng" w="9525">
            <a:solidFill>
              <a:srgbClr val="C9B3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9B3FF"/>
                </a:solidFill>
                <a:latin typeface="Sorts Mill Goudy"/>
                <a:ea typeface="Sorts Mill Goudy"/>
                <a:cs typeface="Sorts Mill Goudy"/>
                <a:sym typeface="Sorts Mill Goudy"/>
              </a:rPr>
              <a:t>Place &amp; crop image over this area</a:t>
            </a:r>
            <a:endParaRPr>
              <a:solidFill>
                <a:srgbClr val="C9B3FF"/>
              </a:solidFill>
              <a:latin typeface="Sorts Mill Goudy"/>
              <a:ea typeface="Sorts Mill Goudy"/>
              <a:cs typeface="Sorts Mill Goudy"/>
              <a:sym typeface="Sorts Mill Goudy"/>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C">
  <p:cSld name="SECTION_HEADER_1_1_1_1_1_1_1">
    <p:spTree>
      <p:nvGrpSpPr>
        <p:cNvPr id="180" name="Shape 180"/>
        <p:cNvGrpSpPr/>
        <p:nvPr/>
      </p:nvGrpSpPr>
      <p:grpSpPr>
        <a:xfrm>
          <a:off x="0" y="0"/>
          <a:ext cx="0" cy="0"/>
          <a:chOff x="0" y="0"/>
          <a:chExt cx="0" cy="0"/>
        </a:xfrm>
      </p:grpSpPr>
      <p:sp>
        <p:nvSpPr>
          <p:cNvPr id="181" name="Google Shape;181;p20"/>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182" name="Google Shape;182;p20"/>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183" name="Google Shape;183;p20"/>
          <p:cNvSpPr txBox="1"/>
          <p:nvPr>
            <p:ph type="title"/>
          </p:nvPr>
        </p:nvSpPr>
        <p:spPr>
          <a:xfrm>
            <a:off x="450475" y="625949"/>
            <a:ext cx="59151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184" name="Google Shape;184;p20"/>
          <p:cNvSpPr txBox="1"/>
          <p:nvPr>
            <p:ph idx="1" type="body"/>
          </p:nvPr>
        </p:nvSpPr>
        <p:spPr>
          <a:xfrm>
            <a:off x="404533" y="2104250"/>
            <a:ext cx="6975900" cy="2436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85" name="Google Shape;185;p20"/>
          <p:cNvSpPr txBox="1"/>
          <p:nvPr>
            <p:ph idx="2" type="title"/>
          </p:nvPr>
        </p:nvSpPr>
        <p:spPr>
          <a:xfrm>
            <a:off x="469900" y="1623475"/>
            <a:ext cx="6975900" cy="4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1">
  <p:cSld name="TITLE_2">
    <p:spTree>
      <p:nvGrpSpPr>
        <p:cNvPr id="16" name="Shape 16"/>
        <p:cNvGrpSpPr/>
        <p:nvPr/>
      </p:nvGrpSpPr>
      <p:grpSpPr>
        <a:xfrm>
          <a:off x="0" y="0"/>
          <a:ext cx="0" cy="0"/>
          <a:chOff x="0" y="0"/>
          <a:chExt cx="0" cy="0"/>
        </a:xfrm>
      </p:grpSpPr>
      <p:sp>
        <p:nvSpPr>
          <p:cNvPr id="17" name="Google Shape;17;p3"/>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18" name="Google Shape;18;p3"/>
          <p:cNvSpPr txBox="1"/>
          <p:nvPr>
            <p:ph type="title"/>
          </p:nvPr>
        </p:nvSpPr>
        <p:spPr>
          <a:xfrm>
            <a:off x="6883675" y="2167800"/>
            <a:ext cx="2147700" cy="521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A8FFF"/>
              </a:buClr>
              <a:buSzPts val="2000"/>
              <a:buNone/>
              <a:defRPr sz="2000">
                <a:solidFill>
                  <a:srgbClr val="AA8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 name="Google Shape;19;p3"/>
          <p:cNvSpPr txBox="1"/>
          <p:nvPr>
            <p:ph idx="1" type="body"/>
          </p:nvPr>
        </p:nvSpPr>
        <p:spPr>
          <a:xfrm>
            <a:off x="6883675" y="2475200"/>
            <a:ext cx="2147700" cy="7323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rgbClr val="AA8FFF"/>
              </a:buClr>
              <a:buSzPts val="1000"/>
              <a:buChar char="・"/>
              <a:defRPr sz="1000">
                <a:solidFill>
                  <a:srgbClr val="AA8FFF"/>
                </a:solidFill>
              </a:defRPr>
            </a:lvl1pPr>
            <a:lvl2pPr indent="-292100" lvl="1" marL="914400" rtl="0">
              <a:spcBef>
                <a:spcPts val="0"/>
              </a:spcBef>
              <a:spcAft>
                <a:spcPts val="0"/>
              </a:spcAft>
              <a:buClr>
                <a:srgbClr val="AA8FFF"/>
              </a:buClr>
              <a:buSzPts val="1000"/>
              <a:buChar char="・"/>
              <a:defRPr>
                <a:solidFill>
                  <a:srgbClr val="AA8FFF"/>
                </a:solidFill>
              </a:defRPr>
            </a:lvl2pPr>
            <a:lvl3pPr indent="-292100" lvl="2" marL="1371600" rtl="0">
              <a:spcBef>
                <a:spcPts val="0"/>
              </a:spcBef>
              <a:spcAft>
                <a:spcPts val="0"/>
              </a:spcAft>
              <a:buClr>
                <a:srgbClr val="AA8FFF"/>
              </a:buClr>
              <a:buSzPts val="1000"/>
              <a:buChar char="・"/>
              <a:defRPr>
                <a:solidFill>
                  <a:srgbClr val="AA8FFF"/>
                </a:solidFill>
              </a:defRPr>
            </a:lvl3pPr>
            <a:lvl4pPr indent="-292100" lvl="3" marL="1828800" rtl="0">
              <a:spcBef>
                <a:spcPts val="0"/>
              </a:spcBef>
              <a:spcAft>
                <a:spcPts val="0"/>
              </a:spcAft>
              <a:buClr>
                <a:srgbClr val="AA8FFF"/>
              </a:buClr>
              <a:buSzPts val="1000"/>
              <a:buChar char="・"/>
              <a:defRPr>
                <a:solidFill>
                  <a:srgbClr val="AA8FFF"/>
                </a:solidFill>
              </a:defRPr>
            </a:lvl4pPr>
            <a:lvl5pPr indent="-292100" lvl="4" marL="2286000" rtl="0">
              <a:spcBef>
                <a:spcPts val="0"/>
              </a:spcBef>
              <a:spcAft>
                <a:spcPts val="0"/>
              </a:spcAft>
              <a:buClr>
                <a:srgbClr val="AA8FFF"/>
              </a:buClr>
              <a:buSzPts val="1000"/>
              <a:buChar char="・"/>
              <a:defRPr>
                <a:solidFill>
                  <a:srgbClr val="AA8FFF"/>
                </a:solidFill>
              </a:defRPr>
            </a:lvl5pPr>
            <a:lvl6pPr indent="-292100" lvl="5" marL="2743200" rtl="0">
              <a:spcBef>
                <a:spcPts val="0"/>
              </a:spcBef>
              <a:spcAft>
                <a:spcPts val="0"/>
              </a:spcAft>
              <a:buClr>
                <a:srgbClr val="AA8FFF"/>
              </a:buClr>
              <a:buSzPts val="1000"/>
              <a:buChar char="・"/>
              <a:defRPr>
                <a:solidFill>
                  <a:srgbClr val="AA8FFF"/>
                </a:solidFill>
              </a:defRPr>
            </a:lvl6pPr>
            <a:lvl7pPr indent="-292100" lvl="6" marL="3200400" rtl="0">
              <a:spcBef>
                <a:spcPts val="0"/>
              </a:spcBef>
              <a:spcAft>
                <a:spcPts val="0"/>
              </a:spcAft>
              <a:buClr>
                <a:srgbClr val="AA8FFF"/>
              </a:buClr>
              <a:buSzPts val="1000"/>
              <a:buChar char="・"/>
              <a:defRPr>
                <a:solidFill>
                  <a:srgbClr val="AA8FFF"/>
                </a:solidFill>
              </a:defRPr>
            </a:lvl7pPr>
            <a:lvl8pPr indent="-292100" lvl="7" marL="3657600" rtl="0">
              <a:spcBef>
                <a:spcPts val="0"/>
              </a:spcBef>
              <a:spcAft>
                <a:spcPts val="0"/>
              </a:spcAft>
              <a:buClr>
                <a:srgbClr val="AA8FFF"/>
              </a:buClr>
              <a:buSzPts val="1000"/>
              <a:buChar char="・"/>
              <a:defRPr>
                <a:solidFill>
                  <a:srgbClr val="AA8FFF"/>
                </a:solidFill>
              </a:defRPr>
            </a:lvl8pPr>
            <a:lvl9pPr indent="-292100" lvl="8" marL="4114800" rtl="0">
              <a:spcBef>
                <a:spcPts val="0"/>
              </a:spcBef>
              <a:spcAft>
                <a:spcPts val="0"/>
              </a:spcAft>
              <a:buClr>
                <a:srgbClr val="AA8FFF"/>
              </a:buClr>
              <a:buSzPts val="1000"/>
              <a:buChar char="・"/>
              <a:defRPr>
                <a:solidFill>
                  <a:srgbClr val="AA8FFF"/>
                </a:solidFill>
              </a:defRPr>
            </a:lvl9pPr>
          </a:lstStyle>
          <a:p/>
        </p:txBody>
      </p:sp>
      <p:sp>
        <p:nvSpPr>
          <p:cNvPr id="20" name="Google Shape;20;p3"/>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A">
  <p:cSld name="SECTION_HEADER_1_1_1_1_1_1_1_1">
    <p:spTree>
      <p:nvGrpSpPr>
        <p:cNvPr id="186" name="Shape 186"/>
        <p:cNvGrpSpPr/>
        <p:nvPr/>
      </p:nvGrpSpPr>
      <p:grpSpPr>
        <a:xfrm>
          <a:off x="0" y="0"/>
          <a:ext cx="0" cy="0"/>
          <a:chOff x="0" y="0"/>
          <a:chExt cx="0" cy="0"/>
        </a:xfrm>
      </p:grpSpPr>
      <p:sp>
        <p:nvSpPr>
          <p:cNvPr id="187" name="Google Shape;187;p21"/>
          <p:cNvSpPr/>
          <p:nvPr/>
        </p:nvSpPr>
        <p:spPr>
          <a:xfrm flipH="1">
            <a:off x="6940099" y="0"/>
            <a:ext cx="1827300" cy="5143500"/>
          </a:xfrm>
          <a:prstGeom prst="parallelogram">
            <a:avLst>
              <a:gd fmla="val 34846"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1"/>
          <p:cNvSpPr txBox="1"/>
          <p:nvPr>
            <p:ph type="title"/>
          </p:nvPr>
        </p:nvSpPr>
        <p:spPr>
          <a:xfrm>
            <a:off x="450475" y="625949"/>
            <a:ext cx="59151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189" name="Google Shape;189;p21"/>
          <p:cNvSpPr txBox="1"/>
          <p:nvPr>
            <p:ph idx="1" type="body"/>
          </p:nvPr>
        </p:nvSpPr>
        <p:spPr>
          <a:xfrm>
            <a:off x="464775" y="2067945"/>
            <a:ext cx="1984500" cy="415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90" name="Google Shape;190;p21"/>
          <p:cNvSpPr/>
          <p:nvPr/>
        </p:nvSpPr>
        <p:spPr>
          <a:xfrm flipH="1">
            <a:off x="6452584" y="300"/>
            <a:ext cx="1182600" cy="5143500"/>
          </a:xfrm>
          <a:prstGeom prst="parallelogram">
            <a:avLst>
              <a:gd fmla="val 54651"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1"/>
          <p:cNvSpPr txBox="1"/>
          <p:nvPr>
            <p:ph idx="2" type="subTitle"/>
          </p:nvPr>
        </p:nvSpPr>
        <p:spPr>
          <a:xfrm>
            <a:off x="457200" y="1603000"/>
            <a:ext cx="1984500" cy="630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2400"/>
              <a:buFont typeface="Secular One"/>
              <a:buNone/>
              <a:defRPr b="1" sz="2400">
                <a:solidFill>
                  <a:schemeClr val="accent2"/>
                </a:solidFill>
                <a:latin typeface="Secular One"/>
                <a:ea typeface="Secular One"/>
                <a:cs typeface="Secular One"/>
                <a:sym typeface="Secular One"/>
              </a:defRPr>
            </a:lvl1pPr>
            <a:lvl2pPr lvl="1"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2pPr>
            <a:lvl3pPr lvl="2"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3pPr>
            <a:lvl4pPr lvl="3"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4pPr>
            <a:lvl5pPr lvl="4"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5pPr>
            <a:lvl6pPr lvl="5"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6pPr>
            <a:lvl7pPr lvl="6"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7pPr>
            <a:lvl8pPr lvl="7"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8pPr>
            <a:lvl9pPr lvl="8"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9pPr>
          </a:lstStyle>
          <a:p/>
        </p:txBody>
      </p:sp>
      <p:sp>
        <p:nvSpPr>
          <p:cNvPr id="192" name="Google Shape;192;p21"/>
          <p:cNvSpPr txBox="1"/>
          <p:nvPr>
            <p:ph idx="3"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
        <p:nvSpPr>
          <p:cNvPr id="193" name="Google Shape;193;p21"/>
          <p:cNvSpPr/>
          <p:nvPr/>
        </p:nvSpPr>
        <p:spPr>
          <a:xfrm>
            <a:off x="7300850" y="4508175"/>
            <a:ext cx="1839375" cy="646525"/>
          </a:xfrm>
          <a:custGeom>
            <a:rect b="b" l="l" r="r" t="t"/>
            <a:pathLst>
              <a:path extrusionOk="0" h="25861" w="73575">
                <a:moveTo>
                  <a:pt x="0" y="0"/>
                </a:moveTo>
                <a:lnTo>
                  <a:pt x="73407" y="0"/>
                </a:lnTo>
                <a:lnTo>
                  <a:pt x="73575" y="25861"/>
                </a:lnTo>
                <a:lnTo>
                  <a:pt x="2721" y="25861"/>
                </a:lnTo>
                <a:close/>
              </a:path>
            </a:pathLst>
          </a:custGeom>
          <a:solidFill>
            <a:schemeClr val="lt1"/>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B">
  <p:cSld name="SECTION_HEADER_1_1_1_1_1_1_1_1_2">
    <p:spTree>
      <p:nvGrpSpPr>
        <p:cNvPr id="194" name="Shape 194"/>
        <p:cNvGrpSpPr/>
        <p:nvPr/>
      </p:nvGrpSpPr>
      <p:grpSpPr>
        <a:xfrm>
          <a:off x="0" y="0"/>
          <a:ext cx="0" cy="0"/>
          <a:chOff x="0" y="0"/>
          <a:chExt cx="0" cy="0"/>
        </a:xfrm>
      </p:grpSpPr>
      <p:sp>
        <p:nvSpPr>
          <p:cNvPr id="195" name="Google Shape;195;p22"/>
          <p:cNvSpPr/>
          <p:nvPr/>
        </p:nvSpPr>
        <p:spPr>
          <a:xfrm flipH="1">
            <a:off x="7298784" y="0"/>
            <a:ext cx="1827300" cy="5143500"/>
          </a:xfrm>
          <a:prstGeom prst="parallelogram">
            <a:avLst>
              <a:gd fmla="val 34846" name="adj"/>
            </a:avLst>
          </a:prstGeom>
          <a:solidFill>
            <a:srgbClr val="6EC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2"/>
          <p:cNvSpPr txBox="1"/>
          <p:nvPr>
            <p:ph type="title"/>
          </p:nvPr>
        </p:nvSpPr>
        <p:spPr>
          <a:xfrm>
            <a:off x="450475" y="625950"/>
            <a:ext cx="70977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197" name="Google Shape;197;p22"/>
          <p:cNvSpPr txBox="1"/>
          <p:nvPr>
            <p:ph idx="1" type="body"/>
          </p:nvPr>
        </p:nvSpPr>
        <p:spPr>
          <a:xfrm>
            <a:off x="464775" y="2525175"/>
            <a:ext cx="1554000" cy="19191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98" name="Google Shape;198;p22"/>
          <p:cNvSpPr/>
          <p:nvPr/>
        </p:nvSpPr>
        <p:spPr>
          <a:xfrm flipH="1">
            <a:off x="6811270" y="300"/>
            <a:ext cx="1182600" cy="5143500"/>
          </a:xfrm>
          <a:prstGeom prst="parallelogram">
            <a:avLst>
              <a:gd fmla="val 54651"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2"/>
          <p:cNvSpPr txBox="1"/>
          <p:nvPr>
            <p:ph idx="2"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C">
  <p:cSld name="SECTION_HEADER_1_1_1_1_1_1_1_1_2_1">
    <p:spTree>
      <p:nvGrpSpPr>
        <p:cNvPr id="200" name="Shape 200"/>
        <p:cNvGrpSpPr/>
        <p:nvPr/>
      </p:nvGrpSpPr>
      <p:grpSpPr>
        <a:xfrm>
          <a:off x="0" y="0"/>
          <a:ext cx="0" cy="0"/>
          <a:chOff x="0" y="0"/>
          <a:chExt cx="0" cy="0"/>
        </a:xfrm>
      </p:grpSpPr>
      <p:sp>
        <p:nvSpPr>
          <p:cNvPr id="201" name="Google Shape;201;p23"/>
          <p:cNvSpPr txBox="1"/>
          <p:nvPr>
            <p:ph idx="1" type="body"/>
          </p:nvPr>
        </p:nvSpPr>
        <p:spPr>
          <a:xfrm>
            <a:off x="464775" y="2525175"/>
            <a:ext cx="1554000" cy="19191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02" name="Google Shape;202;p23"/>
          <p:cNvSpPr txBox="1"/>
          <p:nvPr>
            <p:ph idx="2"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
        <p:nvSpPr>
          <p:cNvPr id="203" name="Google Shape;203;p23"/>
          <p:cNvSpPr txBox="1"/>
          <p:nvPr>
            <p:ph type="title"/>
          </p:nvPr>
        </p:nvSpPr>
        <p:spPr>
          <a:xfrm>
            <a:off x="450475" y="321150"/>
            <a:ext cx="70977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chemeClr val="dk2"/>
                </a:solidFill>
              </a:defRPr>
            </a:lvl1pPr>
            <a:lvl2pPr lvl="1" rtl="0">
              <a:spcBef>
                <a:spcPts val="0"/>
              </a:spcBef>
              <a:spcAft>
                <a:spcPts val="0"/>
              </a:spcAft>
              <a:buNone/>
              <a:defRPr sz="2800">
                <a:solidFill>
                  <a:schemeClr val="dk2"/>
                </a:solidFill>
              </a:defRPr>
            </a:lvl2pPr>
            <a:lvl3pPr lvl="2" rtl="0">
              <a:spcBef>
                <a:spcPts val="0"/>
              </a:spcBef>
              <a:spcAft>
                <a:spcPts val="0"/>
              </a:spcAft>
              <a:buNone/>
              <a:defRPr sz="2800">
                <a:solidFill>
                  <a:schemeClr val="dk2"/>
                </a:solidFill>
              </a:defRPr>
            </a:lvl3pPr>
            <a:lvl4pPr lvl="3" rtl="0">
              <a:spcBef>
                <a:spcPts val="0"/>
              </a:spcBef>
              <a:spcAft>
                <a:spcPts val="0"/>
              </a:spcAft>
              <a:buNone/>
              <a:defRPr sz="2800">
                <a:solidFill>
                  <a:schemeClr val="dk2"/>
                </a:solidFill>
              </a:defRPr>
            </a:lvl4pPr>
            <a:lvl5pPr lvl="4" rtl="0">
              <a:spcBef>
                <a:spcPts val="0"/>
              </a:spcBef>
              <a:spcAft>
                <a:spcPts val="0"/>
              </a:spcAft>
              <a:buNone/>
              <a:defRPr sz="2800">
                <a:solidFill>
                  <a:schemeClr val="dk2"/>
                </a:solidFill>
              </a:defRPr>
            </a:lvl5pPr>
            <a:lvl6pPr lvl="5" rtl="0">
              <a:spcBef>
                <a:spcPts val="0"/>
              </a:spcBef>
              <a:spcAft>
                <a:spcPts val="0"/>
              </a:spcAft>
              <a:buNone/>
              <a:defRPr sz="2800">
                <a:solidFill>
                  <a:schemeClr val="dk2"/>
                </a:solidFill>
              </a:defRPr>
            </a:lvl6pPr>
            <a:lvl7pPr lvl="6" rtl="0">
              <a:spcBef>
                <a:spcPts val="0"/>
              </a:spcBef>
              <a:spcAft>
                <a:spcPts val="0"/>
              </a:spcAft>
              <a:buNone/>
              <a:defRPr sz="2800">
                <a:solidFill>
                  <a:schemeClr val="dk2"/>
                </a:solidFill>
              </a:defRPr>
            </a:lvl7pPr>
            <a:lvl8pPr lvl="7" rtl="0">
              <a:spcBef>
                <a:spcPts val="0"/>
              </a:spcBef>
              <a:spcAft>
                <a:spcPts val="0"/>
              </a:spcAft>
              <a:buNone/>
              <a:defRPr sz="2800">
                <a:solidFill>
                  <a:schemeClr val="dk2"/>
                </a:solidFill>
              </a:defRPr>
            </a:lvl8pPr>
            <a:lvl9pPr lvl="8" rtl="0">
              <a:spcBef>
                <a:spcPts val="0"/>
              </a:spcBef>
              <a:spcAft>
                <a:spcPts val="0"/>
              </a:spcAft>
              <a:buNone/>
              <a:defRPr sz="2800">
                <a:solidFill>
                  <a:schemeClr val="dk2"/>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D">
  <p:cSld name="SECTION_HEADER_1_1_1_1_1_1_1_1_1">
    <p:spTree>
      <p:nvGrpSpPr>
        <p:cNvPr id="204" name="Shape 204"/>
        <p:cNvGrpSpPr/>
        <p:nvPr/>
      </p:nvGrpSpPr>
      <p:grpSpPr>
        <a:xfrm>
          <a:off x="0" y="0"/>
          <a:ext cx="0" cy="0"/>
          <a:chOff x="0" y="0"/>
          <a:chExt cx="0" cy="0"/>
        </a:xfrm>
      </p:grpSpPr>
      <p:sp>
        <p:nvSpPr>
          <p:cNvPr id="205" name="Google Shape;205;p24"/>
          <p:cNvSpPr/>
          <p:nvPr/>
        </p:nvSpPr>
        <p:spPr>
          <a:xfrm>
            <a:off x="-7975" y="0"/>
            <a:ext cx="4010675" cy="5138525"/>
          </a:xfrm>
          <a:custGeom>
            <a:rect b="b" l="l" r="r" t="t"/>
            <a:pathLst>
              <a:path extrusionOk="0" h="205541" w="160427">
                <a:moveTo>
                  <a:pt x="0" y="0"/>
                </a:moveTo>
                <a:lnTo>
                  <a:pt x="134894" y="319"/>
                </a:lnTo>
                <a:lnTo>
                  <a:pt x="160427" y="205541"/>
                </a:lnTo>
                <a:lnTo>
                  <a:pt x="0" y="205541"/>
                </a:lnTo>
                <a:close/>
              </a:path>
            </a:pathLst>
          </a:custGeom>
          <a:solidFill>
            <a:schemeClr val="accent6"/>
          </a:solidFill>
          <a:ln>
            <a:noFill/>
          </a:ln>
        </p:spPr>
      </p:sp>
      <p:sp>
        <p:nvSpPr>
          <p:cNvPr id="206" name="Google Shape;206;p24"/>
          <p:cNvSpPr txBox="1"/>
          <p:nvPr>
            <p:ph type="title"/>
          </p:nvPr>
        </p:nvSpPr>
        <p:spPr>
          <a:xfrm>
            <a:off x="464925" y="321150"/>
            <a:ext cx="2844900" cy="1289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300">
                <a:solidFill>
                  <a:schemeClr val="accent3"/>
                </a:solidFill>
              </a:defRPr>
            </a:lvl1pPr>
            <a:lvl2pPr lvl="1" rtl="0">
              <a:spcBef>
                <a:spcPts val="0"/>
              </a:spcBef>
              <a:spcAft>
                <a:spcPts val="0"/>
              </a:spcAft>
              <a:buNone/>
              <a:defRPr sz="2300">
                <a:solidFill>
                  <a:schemeClr val="accent3"/>
                </a:solidFill>
              </a:defRPr>
            </a:lvl2pPr>
            <a:lvl3pPr lvl="2" rtl="0">
              <a:spcBef>
                <a:spcPts val="0"/>
              </a:spcBef>
              <a:spcAft>
                <a:spcPts val="0"/>
              </a:spcAft>
              <a:buNone/>
              <a:defRPr sz="2300">
                <a:solidFill>
                  <a:schemeClr val="accent3"/>
                </a:solidFill>
              </a:defRPr>
            </a:lvl3pPr>
            <a:lvl4pPr lvl="3" rtl="0">
              <a:spcBef>
                <a:spcPts val="0"/>
              </a:spcBef>
              <a:spcAft>
                <a:spcPts val="0"/>
              </a:spcAft>
              <a:buNone/>
              <a:defRPr sz="2300">
                <a:solidFill>
                  <a:schemeClr val="accent3"/>
                </a:solidFill>
              </a:defRPr>
            </a:lvl4pPr>
            <a:lvl5pPr lvl="4" rtl="0">
              <a:spcBef>
                <a:spcPts val="0"/>
              </a:spcBef>
              <a:spcAft>
                <a:spcPts val="0"/>
              </a:spcAft>
              <a:buNone/>
              <a:defRPr sz="2300">
                <a:solidFill>
                  <a:schemeClr val="accent3"/>
                </a:solidFill>
              </a:defRPr>
            </a:lvl5pPr>
            <a:lvl6pPr lvl="5" rtl="0">
              <a:spcBef>
                <a:spcPts val="0"/>
              </a:spcBef>
              <a:spcAft>
                <a:spcPts val="0"/>
              </a:spcAft>
              <a:buNone/>
              <a:defRPr sz="2300">
                <a:solidFill>
                  <a:schemeClr val="accent3"/>
                </a:solidFill>
              </a:defRPr>
            </a:lvl6pPr>
            <a:lvl7pPr lvl="6" rtl="0">
              <a:spcBef>
                <a:spcPts val="0"/>
              </a:spcBef>
              <a:spcAft>
                <a:spcPts val="0"/>
              </a:spcAft>
              <a:buNone/>
              <a:defRPr sz="2300">
                <a:solidFill>
                  <a:schemeClr val="accent3"/>
                </a:solidFill>
              </a:defRPr>
            </a:lvl7pPr>
            <a:lvl8pPr lvl="7" rtl="0">
              <a:spcBef>
                <a:spcPts val="0"/>
              </a:spcBef>
              <a:spcAft>
                <a:spcPts val="0"/>
              </a:spcAft>
              <a:buNone/>
              <a:defRPr sz="2300">
                <a:solidFill>
                  <a:schemeClr val="accent3"/>
                </a:solidFill>
              </a:defRPr>
            </a:lvl8pPr>
            <a:lvl9pPr lvl="8" rtl="0">
              <a:spcBef>
                <a:spcPts val="0"/>
              </a:spcBef>
              <a:spcAft>
                <a:spcPts val="0"/>
              </a:spcAft>
              <a:buNone/>
              <a:defRPr sz="2300">
                <a:solidFill>
                  <a:schemeClr val="accent3"/>
                </a:solidFill>
              </a:defRPr>
            </a:lvl9pPr>
          </a:lstStyle>
          <a:p/>
        </p:txBody>
      </p:sp>
      <p:sp>
        <p:nvSpPr>
          <p:cNvPr id="207" name="Google Shape;207;p24"/>
          <p:cNvSpPr txBox="1"/>
          <p:nvPr>
            <p:ph idx="1" type="body"/>
          </p:nvPr>
        </p:nvSpPr>
        <p:spPr>
          <a:xfrm>
            <a:off x="464775" y="1610750"/>
            <a:ext cx="2844900" cy="5445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08" name="Google Shape;208;p24"/>
          <p:cNvSpPr txBox="1"/>
          <p:nvPr>
            <p:ph idx="2" type="body"/>
          </p:nvPr>
        </p:nvSpPr>
        <p:spPr>
          <a:xfrm>
            <a:off x="464925" y="2170075"/>
            <a:ext cx="2844900" cy="2355000"/>
          </a:xfrm>
          <a:prstGeom prst="rect">
            <a:avLst/>
          </a:prstGeom>
        </p:spPr>
        <p:txBody>
          <a:bodyPr anchorCtr="0" anchor="t" bIns="91425" lIns="91425" spcFirstLastPara="1" rIns="91425" wrap="square" tIns="91425">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7">
  <p:cSld name="CUSTOM">
    <p:spTree>
      <p:nvGrpSpPr>
        <p:cNvPr id="209" name="Shape 209"/>
        <p:cNvGrpSpPr/>
        <p:nvPr/>
      </p:nvGrpSpPr>
      <p:grpSpPr>
        <a:xfrm>
          <a:off x="0" y="0"/>
          <a:ext cx="0" cy="0"/>
          <a:chOff x="0" y="0"/>
          <a:chExt cx="0" cy="0"/>
        </a:xfrm>
      </p:grpSpPr>
      <p:pic>
        <p:nvPicPr>
          <p:cNvPr id="210" name="Google Shape;210;p25"/>
          <p:cNvPicPr preferRelativeResize="0"/>
          <p:nvPr/>
        </p:nvPicPr>
        <p:blipFill rotWithShape="1">
          <a:blip r:embed="rId2">
            <a:alphaModFix/>
          </a:blip>
          <a:srcRect b="0" l="25963" r="2016" t="0"/>
          <a:stretch/>
        </p:blipFill>
        <p:spPr>
          <a:xfrm>
            <a:off x="6365575" y="-7975"/>
            <a:ext cx="2778424" cy="5143501"/>
          </a:xfrm>
          <a:prstGeom prst="rect">
            <a:avLst/>
          </a:prstGeom>
          <a:noFill/>
          <a:ln>
            <a:noFill/>
          </a:ln>
        </p:spPr>
      </p:pic>
      <p:sp>
        <p:nvSpPr>
          <p:cNvPr id="211" name="Google Shape;211;p25"/>
          <p:cNvSpPr/>
          <p:nvPr/>
        </p:nvSpPr>
        <p:spPr>
          <a:xfrm>
            <a:off x="-7975" y="-9475"/>
            <a:ext cx="7489875" cy="5146500"/>
          </a:xfrm>
          <a:custGeom>
            <a:rect b="b" l="l" r="r" t="t"/>
            <a:pathLst>
              <a:path extrusionOk="0" h="205860" w="299595">
                <a:moveTo>
                  <a:pt x="274229" y="0"/>
                </a:moveTo>
                <a:lnTo>
                  <a:pt x="319" y="0"/>
                </a:lnTo>
                <a:lnTo>
                  <a:pt x="0" y="205860"/>
                </a:lnTo>
                <a:lnTo>
                  <a:pt x="299595" y="205746"/>
                </a:lnTo>
                <a:close/>
              </a:path>
            </a:pathLst>
          </a:custGeom>
          <a:solidFill>
            <a:schemeClr val="lt1"/>
          </a:solidFill>
          <a:ln>
            <a:noFill/>
          </a:ln>
        </p:spPr>
      </p:sp>
      <p:sp>
        <p:nvSpPr>
          <p:cNvPr id="212" name="Google Shape;212;p25"/>
          <p:cNvSpPr txBox="1"/>
          <p:nvPr>
            <p:ph type="title"/>
          </p:nvPr>
        </p:nvSpPr>
        <p:spPr>
          <a:xfrm>
            <a:off x="450475" y="625950"/>
            <a:ext cx="5915100" cy="9858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213" name="Google Shape;213;p25"/>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214" name="Google Shape;214;p25"/>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215" name="Google Shape;215;p25"/>
          <p:cNvSpPr txBox="1"/>
          <p:nvPr>
            <p:ph idx="1" type="subTitle"/>
          </p:nvPr>
        </p:nvSpPr>
        <p:spPr>
          <a:xfrm>
            <a:off x="457200" y="1891050"/>
            <a:ext cx="222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800"/>
              <a:buFont typeface="Secular One"/>
              <a:buNone/>
              <a:defRPr b="1" sz="1800">
                <a:solidFill>
                  <a:schemeClr val="dk1"/>
                </a:solidFill>
                <a:latin typeface="Secular One"/>
                <a:ea typeface="Secular One"/>
                <a:cs typeface="Secular One"/>
                <a:sym typeface="Secular One"/>
              </a:defRPr>
            </a:lvl1pPr>
            <a:lvl2pPr lvl="1" rtl="0">
              <a:spcBef>
                <a:spcPts val="0"/>
              </a:spcBef>
              <a:spcAft>
                <a:spcPts val="0"/>
              </a:spcAft>
              <a:buSzPts val="1800"/>
              <a:buFont typeface="Secular One"/>
              <a:buNone/>
              <a:defRPr b="1" sz="1800">
                <a:latin typeface="Secular One"/>
                <a:ea typeface="Secular One"/>
                <a:cs typeface="Secular One"/>
                <a:sym typeface="Secular One"/>
              </a:defRPr>
            </a:lvl2pPr>
            <a:lvl3pPr lvl="2" rtl="0">
              <a:spcBef>
                <a:spcPts val="0"/>
              </a:spcBef>
              <a:spcAft>
                <a:spcPts val="0"/>
              </a:spcAft>
              <a:buSzPts val="1800"/>
              <a:buFont typeface="Secular One"/>
              <a:buNone/>
              <a:defRPr b="1" sz="1800">
                <a:latin typeface="Secular One"/>
                <a:ea typeface="Secular One"/>
                <a:cs typeface="Secular One"/>
                <a:sym typeface="Secular One"/>
              </a:defRPr>
            </a:lvl3pPr>
            <a:lvl4pPr lvl="3" rtl="0">
              <a:spcBef>
                <a:spcPts val="0"/>
              </a:spcBef>
              <a:spcAft>
                <a:spcPts val="0"/>
              </a:spcAft>
              <a:buSzPts val="1800"/>
              <a:buFont typeface="Secular One"/>
              <a:buNone/>
              <a:defRPr b="1" sz="1800">
                <a:latin typeface="Secular One"/>
                <a:ea typeface="Secular One"/>
                <a:cs typeface="Secular One"/>
                <a:sym typeface="Secular One"/>
              </a:defRPr>
            </a:lvl4pPr>
            <a:lvl5pPr lvl="4" rtl="0">
              <a:spcBef>
                <a:spcPts val="0"/>
              </a:spcBef>
              <a:spcAft>
                <a:spcPts val="0"/>
              </a:spcAft>
              <a:buSzPts val="1800"/>
              <a:buFont typeface="Secular One"/>
              <a:buNone/>
              <a:defRPr b="1" sz="1800">
                <a:latin typeface="Secular One"/>
                <a:ea typeface="Secular One"/>
                <a:cs typeface="Secular One"/>
                <a:sym typeface="Secular One"/>
              </a:defRPr>
            </a:lvl5pPr>
            <a:lvl6pPr lvl="5" rtl="0">
              <a:spcBef>
                <a:spcPts val="0"/>
              </a:spcBef>
              <a:spcAft>
                <a:spcPts val="0"/>
              </a:spcAft>
              <a:buSzPts val="1800"/>
              <a:buFont typeface="Secular One"/>
              <a:buNone/>
              <a:defRPr b="1" sz="1800">
                <a:latin typeface="Secular One"/>
                <a:ea typeface="Secular One"/>
                <a:cs typeface="Secular One"/>
                <a:sym typeface="Secular One"/>
              </a:defRPr>
            </a:lvl6pPr>
            <a:lvl7pPr lvl="6" rtl="0">
              <a:spcBef>
                <a:spcPts val="0"/>
              </a:spcBef>
              <a:spcAft>
                <a:spcPts val="0"/>
              </a:spcAft>
              <a:buSzPts val="1800"/>
              <a:buFont typeface="Secular One"/>
              <a:buNone/>
              <a:defRPr b="1" sz="1800">
                <a:latin typeface="Secular One"/>
                <a:ea typeface="Secular One"/>
                <a:cs typeface="Secular One"/>
                <a:sym typeface="Secular One"/>
              </a:defRPr>
            </a:lvl7pPr>
            <a:lvl8pPr lvl="7" rtl="0">
              <a:spcBef>
                <a:spcPts val="0"/>
              </a:spcBef>
              <a:spcAft>
                <a:spcPts val="0"/>
              </a:spcAft>
              <a:buSzPts val="1800"/>
              <a:buFont typeface="Secular One"/>
              <a:buNone/>
              <a:defRPr b="1" sz="1800">
                <a:latin typeface="Secular One"/>
                <a:ea typeface="Secular One"/>
                <a:cs typeface="Secular One"/>
                <a:sym typeface="Secular One"/>
              </a:defRPr>
            </a:lvl8pPr>
            <a:lvl9pPr lvl="8" rtl="0">
              <a:spcBef>
                <a:spcPts val="0"/>
              </a:spcBef>
              <a:spcAft>
                <a:spcPts val="0"/>
              </a:spcAft>
              <a:buSzPts val="1800"/>
              <a:buFont typeface="Secular One"/>
              <a:buNone/>
              <a:defRPr b="1" sz="1800">
                <a:latin typeface="Secular One"/>
                <a:ea typeface="Secular One"/>
                <a:cs typeface="Secular One"/>
                <a:sym typeface="Secular One"/>
              </a:defRPr>
            </a:lvl9pPr>
          </a:lstStyle>
          <a:p/>
        </p:txBody>
      </p:sp>
      <p:sp>
        <p:nvSpPr>
          <p:cNvPr id="216" name="Google Shape;216;p25"/>
          <p:cNvSpPr txBox="1"/>
          <p:nvPr>
            <p:ph idx="2" type="body"/>
          </p:nvPr>
        </p:nvSpPr>
        <p:spPr>
          <a:xfrm>
            <a:off x="450480" y="2173575"/>
            <a:ext cx="2517600" cy="3111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17" name="Google Shape;217;p25"/>
          <p:cNvSpPr txBox="1"/>
          <p:nvPr>
            <p:ph idx="3" type="subTitle"/>
          </p:nvPr>
        </p:nvSpPr>
        <p:spPr>
          <a:xfrm>
            <a:off x="563400" y="2699250"/>
            <a:ext cx="612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218" name="Google Shape;218;p25"/>
          <p:cNvSpPr txBox="1"/>
          <p:nvPr>
            <p:ph idx="4" type="subTitle"/>
          </p:nvPr>
        </p:nvSpPr>
        <p:spPr>
          <a:xfrm>
            <a:off x="1276625" y="2699250"/>
            <a:ext cx="612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219" name="Google Shape;219;p25"/>
          <p:cNvSpPr txBox="1"/>
          <p:nvPr>
            <p:ph idx="5" type="subTitle"/>
          </p:nvPr>
        </p:nvSpPr>
        <p:spPr>
          <a:xfrm>
            <a:off x="1989900" y="2699250"/>
            <a:ext cx="60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220" name="Google Shape;220;p25"/>
          <p:cNvSpPr txBox="1"/>
          <p:nvPr>
            <p:ph idx="6" type="subTitle"/>
          </p:nvPr>
        </p:nvSpPr>
        <p:spPr>
          <a:xfrm>
            <a:off x="2703124" y="2699250"/>
            <a:ext cx="60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221" name="Google Shape;221;p25"/>
          <p:cNvSpPr txBox="1"/>
          <p:nvPr>
            <p:ph idx="7" type="title"/>
          </p:nvPr>
        </p:nvSpPr>
        <p:spPr>
          <a:xfrm>
            <a:off x="458462" y="3046562"/>
            <a:ext cx="809400" cy="2349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800">
                <a:solidFill>
                  <a:srgbClr val="333333"/>
                </a:solidFill>
              </a:defRPr>
            </a:lvl1pPr>
            <a:lvl2pPr lvl="1" rtl="0">
              <a:spcBef>
                <a:spcPts val="0"/>
              </a:spcBef>
              <a:spcAft>
                <a:spcPts val="0"/>
              </a:spcAft>
              <a:buNone/>
              <a:defRPr sz="800">
                <a:solidFill>
                  <a:srgbClr val="333333"/>
                </a:solidFill>
              </a:defRPr>
            </a:lvl2pPr>
            <a:lvl3pPr lvl="2" rtl="0">
              <a:spcBef>
                <a:spcPts val="0"/>
              </a:spcBef>
              <a:spcAft>
                <a:spcPts val="0"/>
              </a:spcAft>
              <a:buNone/>
              <a:defRPr sz="800">
                <a:solidFill>
                  <a:srgbClr val="333333"/>
                </a:solidFill>
              </a:defRPr>
            </a:lvl3pPr>
            <a:lvl4pPr lvl="3" rtl="0">
              <a:spcBef>
                <a:spcPts val="0"/>
              </a:spcBef>
              <a:spcAft>
                <a:spcPts val="0"/>
              </a:spcAft>
              <a:buNone/>
              <a:defRPr sz="800">
                <a:solidFill>
                  <a:srgbClr val="333333"/>
                </a:solidFill>
              </a:defRPr>
            </a:lvl4pPr>
            <a:lvl5pPr lvl="4" rtl="0">
              <a:spcBef>
                <a:spcPts val="0"/>
              </a:spcBef>
              <a:spcAft>
                <a:spcPts val="0"/>
              </a:spcAft>
              <a:buNone/>
              <a:defRPr sz="800">
                <a:solidFill>
                  <a:srgbClr val="333333"/>
                </a:solidFill>
              </a:defRPr>
            </a:lvl5pPr>
            <a:lvl6pPr lvl="5" rtl="0">
              <a:spcBef>
                <a:spcPts val="0"/>
              </a:spcBef>
              <a:spcAft>
                <a:spcPts val="0"/>
              </a:spcAft>
              <a:buNone/>
              <a:defRPr sz="800">
                <a:solidFill>
                  <a:srgbClr val="333333"/>
                </a:solidFill>
              </a:defRPr>
            </a:lvl6pPr>
            <a:lvl7pPr lvl="6" rtl="0">
              <a:spcBef>
                <a:spcPts val="0"/>
              </a:spcBef>
              <a:spcAft>
                <a:spcPts val="0"/>
              </a:spcAft>
              <a:buNone/>
              <a:defRPr sz="800">
                <a:solidFill>
                  <a:srgbClr val="333333"/>
                </a:solidFill>
              </a:defRPr>
            </a:lvl7pPr>
            <a:lvl8pPr lvl="7" rtl="0">
              <a:spcBef>
                <a:spcPts val="0"/>
              </a:spcBef>
              <a:spcAft>
                <a:spcPts val="0"/>
              </a:spcAft>
              <a:buNone/>
              <a:defRPr sz="800">
                <a:solidFill>
                  <a:srgbClr val="333333"/>
                </a:solidFill>
              </a:defRPr>
            </a:lvl8pPr>
            <a:lvl9pPr lvl="8" rtl="0">
              <a:spcBef>
                <a:spcPts val="0"/>
              </a:spcBef>
              <a:spcAft>
                <a:spcPts val="0"/>
              </a:spcAft>
              <a:buNone/>
              <a:defRPr sz="800">
                <a:solidFill>
                  <a:srgbClr val="333333"/>
                </a:solidFill>
              </a:defRPr>
            </a:lvl9pPr>
          </a:lstStyle>
          <a:p/>
        </p:txBody>
      </p:sp>
      <p:sp>
        <p:nvSpPr>
          <p:cNvPr id="222" name="Google Shape;222;p25"/>
          <p:cNvSpPr txBox="1"/>
          <p:nvPr>
            <p:ph idx="8" type="title"/>
          </p:nvPr>
        </p:nvSpPr>
        <p:spPr>
          <a:xfrm>
            <a:off x="452795" y="3348950"/>
            <a:ext cx="2575800" cy="311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400"/>
            </a:lvl1pPr>
            <a:lvl2pPr lvl="1" rtl="0">
              <a:spcBef>
                <a:spcPts val="0"/>
              </a:spcBef>
              <a:spcAft>
                <a:spcPts val="0"/>
              </a:spcAft>
              <a:buNone/>
              <a:defRPr sz="1400">
                <a:solidFill>
                  <a:srgbClr val="333333"/>
                </a:solidFill>
              </a:defRPr>
            </a:lvl2pPr>
            <a:lvl3pPr lvl="2" rtl="0">
              <a:spcBef>
                <a:spcPts val="0"/>
              </a:spcBef>
              <a:spcAft>
                <a:spcPts val="0"/>
              </a:spcAft>
              <a:buNone/>
              <a:defRPr sz="1400">
                <a:solidFill>
                  <a:srgbClr val="333333"/>
                </a:solidFill>
              </a:defRPr>
            </a:lvl3pPr>
            <a:lvl4pPr lvl="3" rtl="0">
              <a:spcBef>
                <a:spcPts val="0"/>
              </a:spcBef>
              <a:spcAft>
                <a:spcPts val="0"/>
              </a:spcAft>
              <a:buNone/>
              <a:defRPr sz="1400">
                <a:solidFill>
                  <a:srgbClr val="333333"/>
                </a:solidFill>
              </a:defRPr>
            </a:lvl4pPr>
            <a:lvl5pPr lvl="4" rtl="0">
              <a:spcBef>
                <a:spcPts val="0"/>
              </a:spcBef>
              <a:spcAft>
                <a:spcPts val="0"/>
              </a:spcAft>
              <a:buNone/>
              <a:defRPr sz="1400">
                <a:solidFill>
                  <a:srgbClr val="333333"/>
                </a:solidFill>
              </a:defRPr>
            </a:lvl5pPr>
            <a:lvl6pPr lvl="5" rtl="0">
              <a:spcBef>
                <a:spcPts val="0"/>
              </a:spcBef>
              <a:spcAft>
                <a:spcPts val="0"/>
              </a:spcAft>
              <a:buNone/>
              <a:defRPr sz="1400">
                <a:solidFill>
                  <a:srgbClr val="333333"/>
                </a:solidFill>
              </a:defRPr>
            </a:lvl6pPr>
            <a:lvl7pPr lvl="6" rtl="0">
              <a:spcBef>
                <a:spcPts val="0"/>
              </a:spcBef>
              <a:spcAft>
                <a:spcPts val="0"/>
              </a:spcAft>
              <a:buNone/>
              <a:defRPr sz="1400">
                <a:solidFill>
                  <a:srgbClr val="333333"/>
                </a:solidFill>
              </a:defRPr>
            </a:lvl7pPr>
            <a:lvl8pPr lvl="7" rtl="0">
              <a:spcBef>
                <a:spcPts val="0"/>
              </a:spcBef>
              <a:spcAft>
                <a:spcPts val="0"/>
              </a:spcAft>
              <a:buNone/>
              <a:defRPr sz="1400">
                <a:solidFill>
                  <a:srgbClr val="333333"/>
                </a:solidFill>
              </a:defRPr>
            </a:lvl8pPr>
            <a:lvl9pPr lvl="8" rtl="0">
              <a:spcBef>
                <a:spcPts val="0"/>
              </a:spcBef>
              <a:spcAft>
                <a:spcPts val="0"/>
              </a:spcAft>
              <a:buNone/>
              <a:defRPr sz="1400">
                <a:solidFill>
                  <a:srgbClr val="333333"/>
                </a:solidFill>
              </a:defRPr>
            </a:lvl9pPr>
          </a:lstStyle>
          <a:p/>
        </p:txBody>
      </p:sp>
      <p:sp>
        <p:nvSpPr>
          <p:cNvPr id="223" name="Google Shape;223;p25"/>
          <p:cNvSpPr txBox="1"/>
          <p:nvPr>
            <p:ph idx="9" type="body"/>
          </p:nvPr>
        </p:nvSpPr>
        <p:spPr>
          <a:xfrm>
            <a:off x="450475" y="3575175"/>
            <a:ext cx="2751600" cy="11964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24" name="Google Shape;224;p25"/>
          <p:cNvSpPr txBox="1"/>
          <p:nvPr>
            <p:ph idx="13" type="subTitle"/>
          </p:nvPr>
        </p:nvSpPr>
        <p:spPr>
          <a:xfrm>
            <a:off x="3810000" y="1891050"/>
            <a:ext cx="222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800"/>
              <a:buFont typeface="Secular One"/>
              <a:buNone/>
              <a:defRPr b="1" sz="1800">
                <a:solidFill>
                  <a:schemeClr val="dk1"/>
                </a:solidFill>
                <a:latin typeface="Secular One"/>
                <a:ea typeface="Secular One"/>
                <a:cs typeface="Secular One"/>
                <a:sym typeface="Secular One"/>
              </a:defRPr>
            </a:lvl1pPr>
            <a:lvl2pPr lvl="1" rtl="0">
              <a:spcBef>
                <a:spcPts val="0"/>
              </a:spcBef>
              <a:spcAft>
                <a:spcPts val="0"/>
              </a:spcAft>
              <a:buSzPts val="1800"/>
              <a:buFont typeface="Secular One"/>
              <a:buNone/>
              <a:defRPr b="1" sz="1800">
                <a:latin typeface="Secular One"/>
                <a:ea typeface="Secular One"/>
                <a:cs typeface="Secular One"/>
                <a:sym typeface="Secular One"/>
              </a:defRPr>
            </a:lvl2pPr>
            <a:lvl3pPr lvl="2" rtl="0">
              <a:spcBef>
                <a:spcPts val="0"/>
              </a:spcBef>
              <a:spcAft>
                <a:spcPts val="0"/>
              </a:spcAft>
              <a:buSzPts val="1800"/>
              <a:buFont typeface="Secular One"/>
              <a:buNone/>
              <a:defRPr b="1" sz="1800">
                <a:latin typeface="Secular One"/>
                <a:ea typeface="Secular One"/>
                <a:cs typeface="Secular One"/>
                <a:sym typeface="Secular One"/>
              </a:defRPr>
            </a:lvl3pPr>
            <a:lvl4pPr lvl="3" rtl="0">
              <a:spcBef>
                <a:spcPts val="0"/>
              </a:spcBef>
              <a:spcAft>
                <a:spcPts val="0"/>
              </a:spcAft>
              <a:buSzPts val="1800"/>
              <a:buFont typeface="Secular One"/>
              <a:buNone/>
              <a:defRPr b="1" sz="1800">
                <a:latin typeface="Secular One"/>
                <a:ea typeface="Secular One"/>
                <a:cs typeface="Secular One"/>
                <a:sym typeface="Secular One"/>
              </a:defRPr>
            </a:lvl4pPr>
            <a:lvl5pPr lvl="4" rtl="0">
              <a:spcBef>
                <a:spcPts val="0"/>
              </a:spcBef>
              <a:spcAft>
                <a:spcPts val="0"/>
              </a:spcAft>
              <a:buSzPts val="1800"/>
              <a:buFont typeface="Secular One"/>
              <a:buNone/>
              <a:defRPr b="1" sz="1800">
                <a:latin typeface="Secular One"/>
                <a:ea typeface="Secular One"/>
                <a:cs typeface="Secular One"/>
                <a:sym typeface="Secular One"/>
              </a:defRPr>
            </a:lvl5pPr>
            <a:lvl6pPr lvl="5" rtl="0">
              <a:spcBef>
                <a:spcPts val="0"/>
              </a:spcBef>
              <a:spcAft>
                <a:spcPts val="0"/>
              </a:spcAft>
              <a:buSzPts val="1800"/>
              <a:buFont typeface="Secular One"/>
              <a:buNone/>
              <a:defRPr b="1" sz="1800">
                <a:latin typeface="Secular One"/>
                <a:ea typeface="Secular One"/>
                <a:cs typeface="Secular One"/>
                <a:sym typeface="Secular One"/>
              </a:defRPr>
            </a:lvl6pPr>
            <a:lvl7pPr lvl="6" rtl="0">
              <a:spcBef>
                <a:spcPts val="0"/>
              </a:spcBef>
              <a:spcAft>
                <a:spcPts val="0"/>
              </a:spcAft>
              <a:buSzPts val="1800"/>
              <a:buFont typeface="Secular One"/>
              <a:buNone/>
              <a:defRPr b="1" sz="1800">
                <a:latin typeface="Secular One"/>
                <a:ea typeface="Secular One"/>
                <a:cs typeface="Secular One"/>
                <a:sym typeface="Secular One"/>
              </a:defRPr>
            </a:lvl7pPr>
            <a:lvl8pPr lvl="7" rtl="0">
              <a:spcBef>
                <a:spcPts val="0"/>
              </a:spcBef>
              <a:spcAft>
                <a:spcPts val="0"/>
              </a:spcAft>
              <a:buSzPts val="1800"/>
              <a:buFont typeface="Secular One"/>
              <a:buNone/>
              <a:defRPr b="1" sz="1800">
                <a:latin typeface="Secular One"/>
                <a:ea typeface="Secular One"/>
                <a:cs typeface="Secular One"/>
                <a:sym typeface="Secular One"/>
              </a:defRPr>
            </a:lvl8pPr>
            <a:lvl9pPr lvl="8" rtl="0">
              <a:spcBef>
                <a:spcPts val="0"/>
              </a:spcBef>
              <a:spcAft>
                <a:spcPts val="0"/>
              </a:spcAft>
              <a:buSzPts val="1800"/>
              <a:buFont typeface="Secular One"/>
              <a:buNone/>
              <a:defRPr b="1" sz="1800">
                <a:latin typeface="Secular One"/>
                <a:ea typeface="Secular One"/>
                <a:cs typeface="Secular One"/>
                <a:sym typeface="Secular One"/>
              </a:defRPr>
            </a:lvl9pPr>
          </a:lstStyle>
          <a:p/>
        </p:txBody>
      </p:sp>
      <p:sp>
        <p:nvSpPr>
          <p:cNvPr id="225" name="Google Shape;225;p25"/>
          <p:cNvSpPr txBox="1"/>
          <p:nvPr>
            <p:ph idx="14" type="body"/>
          </p:nvPr>
        </p:nvSpPr>
        <p:spPr>
          <a:xfrm>
            <a:off x="3803280" y="2173575"/>
            <a:ext cx="2517600" cy="3111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26" name="Google Shape;226;p25"/>
          <p:cNvSpPr txBox="1"/>
          <p:nvPr>
            <p:ph idx="15" type="subTitle"/>
          </p:nvPr>
        </p:nvSpPr>
        <p:spPr>
          <a:xfrm>
            <a:off x="3916200" y="2699250"/>
            <a:ext cx="612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227" name="Google Shape;227;p25"/>
          <p:cNvSpPr txBox="1"/>
          <p:nvPr>
            <p:ph idx="16" type="subTitle"/>
          </p:nvPr>
        </p:nvSpPr>
        <p:spPr>
          <a:xfrm>
            <a:off x="4629425" y="2699250"/>
            <a:ext cx="60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228" name="Google Shape;228;p25"/>
          <p:cNvSpPr txBox="1"/>
          <p:nvPr>
            <p:ph idx="17" type="subTitle"/>
          </p:nvPr>
        </p:nvSpPr>
        <p:spPr>
          <a:xfrm>
            <a:off x="5342700" y="2699250"/>
            <a:ext cx="60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229" name="Google Shape;229;p25"/>
          <p:cNvSpPr txBox="1"/>
          <p:nvPr>
            <p:ph idx="18" type="subTitle"/>
          </p:nvPr>
        </p:nvSpPr>
        <p:spPr>
          <a:xfrm>
            <a:off x="6055925" y="2699250"/>
            <a:ext cx="60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230" name="Google Shape;230;p25"/>
          <p:cNvSpPr txBox="1"/>
          <p:nvPr>
            <p:ph idx="19" type="title"/>
          </p:nvPr>
        </p:nvSpPr>
        <p:spPr>
          <a:xfrm>
            <a:off x="3811262" y="3046562"/>
            <a:ext cx="809400" cy="2349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800">
                <a:solidFill>
                  <a:srgbClr val="333333"/>
                </a:solidFill>
              </a:defRPr>
            </a:lvl1pPr>
            <a:lvl2pPr lvl="1" rtl="0">
              <a:spcBef>
                <a:spcPts val="0"/>
              </a:spcBef>
              <a:spcAft>
                <a:spcPts val="0"/>
              </a:spcAft>
              <a:buNone/>
              <a:defRPr sz="800">
                <a:solidFill>
                  <a:srgbClr val="333333"/>
                </a:solidFill>
              </a:defRPr>
            </a:lvl2pPr>
            <a:lvl3pPr lvl="2" rtl="0">
              <a:spcBef>
                <a:spcPts val="0"/>
              </a:spcBef>
              <a:spcAft>
                <a:spcPts val="0"/>
              </a:spcAft>
              <a:buNone/>
              <a:defRPr sz="800">
                <a:solidFill>
                  <a:srgbClr val="333333"/>
                </a:solidFill>
              </a:defRPr>
            </a:lvl3pPr>
            <a:lvl4pPr lvl="3" rtl="0">
              <a:spcBef>
                <a:spcPts val="0"/>
              </a:spcBef>
              <a:spcAft>
                <a:spcPts val="0"/>
              </a:spcAft>
              <a:buNone/>
              <a:defRPr sz="800">
                <a:solidFill>
                  <a:srgbClr val="333333"/>
                </a:solidFill>
              </a:defRPr>
            </a:lvl4pPr>
            <a:lvl5pPr lvl="4" rtl="0">
              <a:spcBef>
                <a:spcPts val="0"/>
              </a:spcBef>
              <a:spcAft>
                <a:spcPts val="0"/>
              </a:spcAft>
              <a:buNone/>
              <a:defRPr sz="800">
                <a:solidFill>
                  <a:srgbClr val="333333"/>
                </a:solidFill>
              </a:defRPr>
            </a:lvl5pPr>
            <a:lvl6pPr lvl="5" rtl="0">
              <a:spcBef>
                <a:spcPts val="0"/>
              </a:spcBef>
              <a:spcAft>
                <a:spcPts val="0"/>
              </a:spcAft>
              <a:buNone/>
              <a:defRPr sz="800">
                <a:solidFill>
                  <a:srgbClr val="333333"/>
                </a:solidFill>
              </a:defRPr>
            </a:lvl6pPr>
            <a:lvl7pPr lvl="6" rtl="0">
              <a:spcBef>
                <a:spcPts val="0"/>
              </a:spcBef>
              <a:spcAft>
                <a:spcPts val="0"/>
              </a:spcAft>
              <a:buNone/>
              <a:defRPr sz="800">
                <a:solidFill>
                  <a:srgbClr val="333333"/>
                </a:solidFill>
              </a:defRPr>
            </a:lvl7pPr>
            <a:lvl8pPr lvl="7" rtl="0">
              <a:spcBef>
                <a:spcPts val="0"/>
              </a:spcBef>
              <a:spcAft>
                <a:spcPts val="0"/>
              </a:spcAft>
              <a:buNone/>
              <a:defRPr sz="800">
                <a:solidFill>
                  <a:srgbClr val="333333"/>
                </a:solidFill>
              </a:defRPr>
            </a:lvl8pPr>
            <a:lvl9pPr lvl="8" rtl="0">
              <a:spcBef>
                <a:spcPts val="0"/>
              </a:spcBef>
              <a:spcAft>
                <a:spcPts val="0"/>
              </a:spcAft>
              <a:buNone/>
              <a:defRPr sz="800">
                <a:solidFill>
                  <a:srgbClr val="333333"/>
                </a:solidFill>
              </a:defRPr>
            </a:lvl9pPr>
          </a:lstStyle>
          <a:p/>
        </p:txBody>
      </p:sp>
      <p:sp>
        <p:nvSpPr>
          <p:cNvPr id="231" name="Google Shape;231;p25"/>
          <p:cNvSpPr txBox="1"/>
          <p:nvPr>
            <p:ph idx="20" type="title"/>
          </p:nvPr>
        </p:nvSpPr>
        <p:spPr>
          <a:xfrm>
            <a:off x="3805595" y="3348950"/>
            <a:ext cx="2575800" cy="311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400"/>
            </a:lvl1pPr>
            <a:lvl2pPr lvl="1" rtl="0">
              <a:spcBef>
                <a:spcPts val="0"/>
              </a:spcBef>
              <a:spcAft>
                <a:spcPts val="0"/>
              </a:spcAft>
              <a:buNone/>
              <a:defRPr sz="1400">
                <a:solidFill>
                  <a:srgbClr val="333333"/>
                </a:solidFill>
              </a:defRPr>
            </a:lvl2pPr>
            <a:lvl3pPr lvl="2" rtl="0">
              <a:spcBef>
                <a:spcPts val="0"/>
              </a:spcBef>
              <a:spcAft>
                <a:spcPts val="0"/>
              </a:spcAft>
              <a:buNone/>
              <a:defRPr sz="1400">
                <a:solidFill>
                  <a:srgbClr val="333333"/>
                </a:solidFill>
              </a:defRPr>
            </a:lvl3pPr>
            <a:lvl4pPr lvl="3" rtl="0">
              <a:spcBef>
                <a:spcPts val="0"/>
              </a:spcBef>
              <a:spcAft>
                <a:spcPts val="0"/>
              </a:spcAft>
              <a:buNone/>
              <a:defRPr sz="1400">
                <a:solidFill>
                  <a:srgbClr val="333333"/>
                </a:solidFill>
              </a:defRPr>
            </a:lvl4pPr>
            <a:lvl5pPr lvl="4" rtl="0">
              <a:spcBef>
                <a:spcPts val="0"/>
              </a:spcBef>
              <a:spcAft>
                <a:spcPts val="0"/>
              </a:spcAft>
              <a:buNone/>
              <a:defRPr sz="1400">
                <a:solidFill>
                  <a:srgbClr val="333333"/>
                </a:solidFill>
              </a:defRPr>
            </a:lvl5pPr>
            <a:lvl6pPr lvl="5" rtl="0">
              <a:spcBef>
                <a:spcPts val="0"/>
              </a:spcBef>
              <a:spcAft>
                <a:spcPts val="0"/>
              </a:spcAft>
              <a:buNone/>
              <a:defRPr sz="1400">
                <a:solidFill>
                  <a:srgbClr val="333333"/>
                </a:solidFill>
              </a:defRPr>
            </a:lvl6pPr>
            <a:lvl7pPr lvl="6" rtl="0">
              <a:spcBef>
                <a:spcPts val="0"/>
              </a:spcBef>
              <a:spcAft>
                <a:spcPts val="0"/>
              </a:spcAft>
              <a:buNone/>
              <a:defRPr sz="1400">
                <a:solidFill>
                  <a:srgbClr val="333333"/>
                </a:solidFill>
              </a:defRPr>
            </a:lvl7pPr>
            <a:lvl8pPr lvl="7" rtl="0">
              <a:spcBef>
                <a:spcPts val="0"/>
              </a:spcBef>
              <a:spcAft>
                <a:spcPts val="0"/>
              </a:spcAft>
              <a:buNone/>
              <a:defRPr sz="1400">
                <a:solidFill>
                  <a:srgbClr val="333333"/>
                </a:solidFill>
              </a:defRPr>
            </a:lvl8pPr>
            <a:lvl9pPr lvl="8" rtl="0">
              <a:spcBef>
                <a:spcPts val="0"/>
              </a:spcBef>
              <a:spcAft>
                <a:spcPts val="0"/>
              </a:spcAft>
              <a:buNone/>
              <a:defRPr sz="1400">
                <a:solidFill>
                  <a:srgbClr val="333333"/>
                </a:solidFill>
              </a:defRPr>
            </a:lvl9pPr>
          </a:lstStyle>
          <a:p/>
        </p:txBody>
      </p:sp>
      <p:sp>
        <p:nvSpPr>
          <p:cNvPr id="232" name="Google Shape;232;p25"/>
          <p:cNvSpPr txBox="1"/>
          <p:nvPr>
            <p:ph idx="21" type="body"/>
          </p:nvPr>
        </p:nvSpPr>
        <p:spPr>
          <a:xfrm>
            <a:off x="3803275" y="3575175"/>
            <a:ext cx="2751600" cy="11964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ALT Option 1">
  <p:cSld name="CUSTOM_2">
    <p:spTree>
      <p:nvGrpSpPr>
        <p:cNvPr id="233" name="Shape 233"/>
        <p:cNvGrpSpPr/>
        <p:nvPr/>
      </p:nvGrpSpPr>
      <p:grpSpPr>
        <a:xfrm>
          <a:off x="0" y="0"/>
          <a:ext cx="0" cy="0"/>
          <a:chOff x="0" y="0"/>
          <a:chExt cx="0" cy="0"/>
        </a:xfrm>
      </p:grpSpPr>
      <p:pic>
        <p:nvPicPr>
          <p:cNvPr id="234" name="Google Shape;234;p26"/>
          <p:cNvPicPr preferRelativeResize="0"/>
          <p:nvPr/>
        </p:nvPicPr>
        <p:blipFill rotWithShape="1">
          <a:blip r:embed="rId2">
            <a:alphaModFix/>
          </a:blip>
          <a:srcRect b="26727" l="1748" r="0" t="21423"/>
          <a:stretch/>
        </p:blipFill>
        <p:spPr>
          <a:xfrm>
            <a:off x="-5" y="480325"/>
            <a:ext cx="5889726" cy="4663148"/>
          </a:xfrm>
          <a:prstGeom prst="rect">
            <a:avLst/>
          </a:prstGeom>
          <a:noFill/>
          <a:ln>
            <a:noFill/>
          </a:ln>
        </p:spPr>
      </p:pic>
      <p:sp>
        <p:nvSpPr>
          <p:cNvPr id="235" name="Google Shape;235;p26"/>
          <p:cNvSpPr/>
          <p:nvPr/>
        </p:nvSpPr>
        <p:spPr>
          <a:xfrm>
            <a:off x="75" y="3025"/>
            <a:ext cx="9144000" cy="5143650"/>
          </a:xfrm>
          <a:custGeom>
            <a:rect b="b" l="l" r="r" t="t"/>
            <a:pathLst>
              <a:path extrusionOk="0" h="205746" w="365760">
                <a:moveTo>
                  <a:pt x="0" y="0"/>
                </a:moveTo>
                <a:lnTo>
                  <a:pt x="365760" y="0"/>
                </a:lnTo>
                <a:lnTo>
                  <a:pt x="365760" y="205746"/>
                </a:lnTo>
                <a:lnTo>
                  <a:pt x="199154" y="205739"/>
                </a:lnTo>
                <a:lnTo>
                  <a:pt x="175855" y="18710"/>
                </a:lnTo>
                <a:lnTo>
                  <a:pt x="319" y="18790"/>
                </a:lnTo>
                <a:close/>
              </a:path>
            </a:pathLst>
          </a:custGeom>
          <a:solidFill>
            <a:schemeClr val="lt1"/>
          </a:solidFill>
          <a:ln>
            <a:noFill/>
          </a:ln>
        </p:spPr>
      </p:sp>
      <p:sp>
        <p:nvSpPr>
          <p:cNvPr id="236" name="Google Shape;236;p26"/>
          <p:cNvSpPr txBox="1"/>
          <p:nvPr>
            <p:ph type="title"/>
          </p:nvPr>
        </p:nvSpPr>
        <p:spPr>
          <a:xfrm>
            <a:off x="5458450" y="1069900"/>
            <a:ext cx="2823000" cy="8514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p:txBody>
      </p:sp>
      <p:sp>
        <p:nvSpPr>
          <p:cNvPr id="237" name="Google Shape;237;p26"/>
          <p:cNvSpPr txBox="1"/>
          <p:nvPr>
            <p:ph idx="1" type="body"/>
          </p:nvPr>
        </p:nvSpPr>
        <p:spPr>
          <a:xfrm>
            <a:off x="5458450" y="1921300"/>
            <a:ext cx="2823000" cy="2491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
    <p:spTree>
      <p:nvGrpSpPr>
        <p:cNvPr id="238" name="Shape 23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4B 1">
  <p:cSld name="SECTION_HEADER_1_1_1_1_4">
    <p:spTree>
      <p:nvGrpSpPr>
        <p:cNvPr id="239" name="Shape 239"/>
        <p:cNvGrpSpPr/>
        <p:nvPr/>
      </p:nvGrpSpPr>
      <p:grpSpPr>
        <a:xfrm>
          <a:off x="0" y="0"/>
          <a:ext cx="0" cy="0"/>
          <a:chOff x="0" y="0"/>
          <a:chExt cx="0" cy="0"/>
        </a:xfrm>
      </p:grpSpPr>
      <p:sp>
        <p:nvSpPr>
          <p:cNvPr id="240" name="Google Shape;240;p28"/>
          <p:cNvSpPr/>
          <p:nvPr/>
        </p:nvSpPr>
        <p:spPr>
          <a:xfrm flipH="1">
            <a:off x="559781" y="1612275"/>
            <a:ext cx="1393800" cy="545400"/>
          </a:xfrm>
          <a:prstGeom prst="parallelogram">
            <a:avLst>
              <a:gd fmla="val 12149" name="adj"/>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8"/>
          <p:cNvSpPr/>
          <p:nvPr/>
        </p:nvSpPr>
        <p:spPr>
          <a:xfrm flipH="1">
            <a:off x="2103224" y="1612275"/>
            <a:ext cx="1393800" cy="545400"/>
          </a:xfrm>
          <a:prstGeom prst="parallelogram">
            <a:avLst>
              <a:gd fmla="val 12149" name="adj"/>
            </a:avLst>
          </a:prstGeom>
          <a:solidFill>
            <a:schemeClr val="accen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8"/>
          <p:cNvSpPr/>
          <p:nvPr/>
        </p:nvSpPr>
        <p:spPr>
          <a:xfrm flipH="1">
            <a:off x="3646671" y="1612275"/>
            <a:ext cx="1393800" cy="545400"/>
          </a:xfrm>
          <a:prstGeom prst="parallelogram">
            <a:avLst>
              <a:gd fmla="val 12149" name="adj"/>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8"/>
          <p:cNvSpPr/>
          <p:nvPr/>
        </p:nvSpPr>
        <p:spPr>
          <a:xfrm flipH="1">
            <a:off x="5190121" y="1612275"/>
            <a:ext cx="1393800" cy="545400"/>
          </a:xfrm>
          <a:prstGeom prst="parallelogram">
            <a:avLst>
              <a:gd fmla="val 12149" name="adj"/>
            </a:avLst>
          </a:prstGeom>
          <a:solidFill>
            <a:schemeClr val="accent5"/>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8"/>
          <p:cNvSpPr txBox="1"/>
          <p:nvPr>
            <p:ph type="title"/>
          </p:nvPr>
        </p:nvSpPr>
        <p:spPr>
          <a:xfrm>
            <a:off x="426525" y="789125"/>
            <a:ext cx="5915100" cy="5454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400">
                <a:solidFill>
                  <a:schemeClr val="dk1"/>
                </a:solidFill>
              </a:defRPr>
            </a:lvl1pPr>
            <a:lvl2pPr lvl="1" rtl="0">
              <a:spcBef>
                <a:spcPts val="0"/>
              </a:spcBef>
              <a:spcAft>
                <a:spcPts val="0"/>
              </a:spcAft>
              <a:buNone/>
              <a:defRPr sz="3400"/>
            </a:lvl2pPr>
            <a:lvl3pPr lvl="2" rtl="0">
              <a:spcBef>
                <a:spcPts val="0"/>
              </a:spcBef>
              <a:spcAft>
                <a:spcPts val="0"/>
              </a:spcAft>
              <a:buNone/>
              <a:defRPr sz="3400"/>
            </a:lvl3pPr>
            <a:lvl4pPr lvl="3" rtl="0">
              <a:spcBef>
                <a:spcPts val="0"/>
              </a:spcBef>
              <a:spcAft>
                <a:spcPts val="0"/>
              </a:spcAft>
              <a:buNone/>
              <a:defRPr sz="3400"/>
            </a:lvl4pPr>
            <a:lvl5pPr lvl="4" rtl="0">
              <a:spcBef>
                <a:spcPts val="0"/>
              </a:spcBef>
              <a:spcAft>
                <a:spcPts val="0"/>
              </a:spcAft>
              <a:buNone/>
              <a:defRPr sz="3400"/>
            </a:lvl5pPr>
            <a:lvl6pPr lvl="5" rtl="0">
              <a:spcBef>
                <a:spcPts val="0"/>
              </a:spcBef>
              <a:spcAft>
                <a:spcPts val="0"/>
              </a:spcAft>
              <a:buNone/>
              <a:defRPr sz="3400"/>
            </a:lvl6pPr>
            <a:lvl7pPr lvl="6" rtl="0">
              <a:spcBef>
                <a:spcPts val="0"/>
              </a:spcBef>
              <a:spcAft>
                <a:spcPts val="0"/>
              </a:spcAft>
              <a:buNone/>
              <a:defRPr sz="3400"/>
            </a:lvl7pPr>
            <a:lvl8pPr lvl="7" rtl="0">
              <a:spcBef>
                <a:spcPts val="0"/>
              </a:spcBef>
              <a:spcAft>
                <a:spcPts val="0"/>
              </a:spcAft>
              <a:buNone/>
              <a:defRPr sz="3400"/>
            </a:lvl8pPr>
            <a:lvl9pPr lvl="8" rtl="0">
              <a:spcBef>
                <a:spcPts val="0"/>
              </a:spcBef>
              <a:spcAft>
                <a:spcPts val="0"/>
              </a:spcAft>
              <a:buNone/>
              <a:defRPr sz="3400"/>
            </a:lvl9pPr>
          </a:lstStyle>
          <a:p/>
        </p:txBody>
      </p:sp>
      <p:sp>
        <p:nvSpPr>
          <p:cNvPr id="245" name="Google Shape;245;p28"/>
          <p:cNvSpPr txBox="1"/>
          <p:nvPr>
            <p:ph idx="1" type="subTitle"/>
          </p:nvPr>
        </p:nvSpPr>
        <p:spPr>
          <a:xfrm>
            <a:off x="600400"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246" name="Google Shape;246;p28"/>
          <p:cNvSpPr txBox="1"/>
          <p:nvPr>
            <p:ph idx="2" type="subTitle"/>
          </p:nvPr>
        </p:nvSpPr>
        <p:spPr>
          <a:xfrm>
            <a:off x="2144950"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247" name="Google Shape;247;p28"/>
          <p:cNvSpPr txBox="1"/>
          <p:nvPr>
            <p:ph idx="3" type="subTitle"/>
          </p:nvPr>
        </p:nvSpPr>
        <p:spPr>
          <a:xfrm>
            <a:off x="3667540"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248" name="Google Shape;248;p28"/>
          <p:cNvSpPr txBox="1"/>
          <p:nvPr>
            <p:ph idx="4" type="subTitle"/>
          </p:nvPr>
        </p:nvSpPr>
        <p:spPr>
          <a:xfrm>
            <a:off x="5210598"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249" name="Google Shape;249;p28"/>
          <p:cNvSpPr txBox="1"/>
          <p:nvPr>
            <p:ph idx="5" type="body"/>
          </p:nvPr>
        </p:nvSpPr>
        <p:spPr>
          <a:xfrm>
            <a:off x="600400" y="2145250"/>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50" name="Google Shape;250;p28"/>
          <p:cNvSpPr txBox="1"/>
          <p:nvPr>
            <p:ph idx="6" type="body"/>
          </p:nvPr>
        </p:nvSpPr>
        <p:spPr>
          <a:xfrm>
            <a:off x="2143850" y="2145250"/>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51" name="Google Shape;251;p28"/>
          <p:cNvSpPr txBox="1"/>
          <p:nvPr>
            <p:ph idx="7" type="body"/>
          </p:nvPr>
        </p:nvSpPr>
        <p:spPr>
          <a:xfrm>
            <a:off x="3687300" y="2145250"/>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52" name="Google Shape;252;p28"/>
          <p:cNvSpPr txBox="1"/>
          <p:nvPr>
            <p:ph idx="8" type="body"/>
          </p:nvPr>
        </p:nvSpPr>
        <p:spPr>
          <a:xfrm>
            <a:off x="5230750" y="2157675"/>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53" name="Google Shape;253;p28"/>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rgbClr val="6EC8FF"/>
          </a:solidFill>
          <a:ln>
            <a:noFill/>
          </a:ln>
        </p:spPr>
      </p:sp>
      <p:sp>
        <p:nvSpPr>
          <p:cNvPr id="254" name="Google Shape;254;p28"/>
          <p:cNvSpPr txBox="1"/>
          <p:nvPr>
            <p:ph idx="9"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
        <p:nvSpPr>
          <p:cNvPr id="255" name="Google Shape;255;p28"/>
          <p:cNvSpPr/>
          <p:nvPr/>
        </p:nvSpPr>
        <p:spPr>
          <a:xfrm flipH="1">
            <a:off x="6841321" y="161227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8"/>
          <p:cNvSpPr txBox="1"/>
          <p:nvPr>
            <p:ph idx="13" type="subTitle"/>
          </p:nvPr>
        </p:nvSpPr>
        <p:spPr>
          <a:xfrm>
            <a:off x="6861798"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257" name="Google Shape;257;p28"/>
          <p:cNvSpPr txBox="1"/>
          <p:nvPr>
            <p:ph idx="14" type="body"/>
          </p:nvPr>
        </p:nvSpPr>
        <p:spPr>
          <a:xfrm>
            <a:off x="5298200" y="2905150"/>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tx">
  <p:cSld name="TITLE_AND_BODY">
    <p:spTree>
      <p:nvGrpSpPr>
        <p:cNvPr id="258" name="Shape 258"/>
        <p:cNvGrpSpPr/>
        <p:nvPr/>
      </p:nvGrpSpPr>
      <p:grpSpPr>
        <a:xfrm>
          <a:off x="0" y="0"/>
          <a:ext cx="0" cy="0"/>
          <a:chOff x="0" y="0"/>
          <a:chExt cx="0" cy="0"/>
        </a:xfrm>
      </p:grpSpPr>
      <p:sp>
        <p:nvSpPr>
          <p:cNvPr id="259" name="Google Shape;259;p29"/>
          <p:cNvSpPr txBox="1"/>
          <p:nvPr>
            <p:ph idx="12" type="sldNum"/>
          </p:nvPr>
        </p:nvSpPr>
        <p:spPr>
          <a:xfrm>
            <a:off x="4484637" y="4905375"/>
            <a:ext cx="169800" cy="173100"/>
          </a:xfrm>
          <a:prstGeom prst="rect">
            <a:avLst/>
          </a:prstGeom>
          <a:noFill/>
          <a:ln>
            <a:noFill/>
          </a:ln>
        </p:spPr>
        <p:txBody>
          <a:bodyPr anchorCtr="0" anchor="t" bIns="19100" lIns="19100" spcFirstLastPara="1" rIns="19100" wrap="square" tIns="1910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260" name="Shape 260"/>
        <p:cNvGrpSpPr/>
        <p:nvPr/>
      </p:nvGrpSpPr>
      <p:grpSpPr>
        <a:xfrm>
          <a:off x="0" y="0"/>
          <a:ext cx="0" cy="0"/>
          <a:chOff x="0" y="0"/>
          <a:chExt cx="0" cy="0"/>
        </a:xfrm>
      </p:grpSpPr>
      <p:sp>
        <p:nvSpPr>
          <p:cNvPr id="261" name="Google Shape;261;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62" name="Google Shape;262;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63" name="Google Shape;263;p30"/>
          <p:cNvSpPr txBox="1"/>
          <p:nvPr>
            <p:ph idx="12" type="sldNum"/>
          </p:nvPr>
        </p:nvSpPr>
        <p:spPr>
          <a:xfrm>
            <a:off x="8211288" y="470199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Rubik Light"/>
                <a:ea typeface="Rubik Light"/>
                <a:cs typeface="Rubik Light"/>
                <a:sym typeface="Rubik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2">
  <p:cSld name="TITLE_1">
    <p:spTree>
      <p:nvGrpSpPr>
        <p:cNvPr id="2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b="26727" l="1748" r="0" t="21423"/>
          <a:stretch/>
        </p:blipFill>
        <p:spPr>
          <a:xfrm>
            <a:off x="3288295" y="-25"/>
            <a:ext cx="5889726" cy="4663148"/>
          </a:xfrm>
          <a:prstGeom prst="rect">
            <a:avLst/>
          </a:prstGeom>
          <a:noFill/>
          <a:ln>
            <a:noFill/>
          </a:ln>
        </p:spPr>
      </p:pic>
      <p:sp>
        <p:nvSpPr>
          <p:cNvPr id="23" name="Google Shape;23;p4"/>
          <p:cNvSpPr/>
          <p:nvPr/>
        </p:nvSpPr>
        <p:spPr>
          <a:xfrm>
            <a:off x="0" y="-225"/>
            <a:ext cx="9144375" cy="5154700"/>
          </a:xfrm>
          <a:custGeom>
            <a:rect b="b" l="l" r="r" t="t"/>
            <a:pathLst>
              <a:path extrusionOk="0" h="206188" w="365775">
                <a:moveTo>
                  <a:pt x="138050" y="0"/>
                </a:moveTo>
                <a:lnTo>
                  <a:pt x="0" y="0"/>
                </a:lnTo>
                <a:lnTo>
                  <a:pt x="0" y="205741"/>
                </a:lnTo>
                <a:lnTo>
                  <a:pt x="365775" y="206188"/>
                </a:lnTo>
                <a:lnTo>
                  <a:pt x="365760" y="180974"/>
                </a:lnTo>
                <a:lnTo>
                  <a:pt x="160219" y="180655"/>
                </a:lnTo>
                <a:close/>
              </a:path>
            </a:pathLst>
          </a:custGeom>
          <a:solidFill>
            <a:schemeClr val="lt1"/>
          </a:solidFill>
          <a:ln>
            <a:noFill/>
          </a:ln>
        </p:spPr>
      </p:sp>
      <p:sp>
        <p:nvSpPr>
          <p:cNvPr id="24" name="Google Shape;24;p4"/>
          <p:cNvSpPr txBox="1"/>
          <p:nvPr>
            <p:ph type="title"/>
          </p:nvPr>
        </p:nvSpPr>
        <p:spPr>
          <a:xfrm>
            <a:off x="465175" y="1374700"/>
            <a:ext cx="2823000" cy="2352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p:txBody>
      </p:sp>
      <p:sp>
        <p:nvSpPr>
          <p:cNvPr id="25" name="Google Shape;25;p4"/>
          <p:cNvSpPr txBox="1"/>
          <p:nvPr>
            <p:ph idx="1" type="subTitle"/>
          </p:nvPr>
        </p:nvSpPr>
        <p:spPr>
          <a:xfrm>
            <a:off x="457196" y="526625"/>
            <a:ext cx="2831100" cy="90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1pPr>
            <a:lvl2pPr lvl="1"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2pPr>
            <a:lvl3pPr lvl="2"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3pPr>
            <a:lvl4pPr lvl="3"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4pPr>
            <a:lvl5pPr lvl="4"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5pPr>
            <a:lvl6pPr lvl="5"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6pPr>
            <a:lvl7pPr lvl="6"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7pPr>
            <a:lvl8pPr lvl="7"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8pPr>
            <a:lvl9pPr lvl="8"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9pPr>
          </a:lstStyle>
          <a:p/>
        </p:txBody>
      </p:sp>
      <p:pic>
        <p:nvPicPr>
          <p:cNvPr id="26" name="Google Shape;26;p4"/>
          <p:cNvPicPr preferRelativeResize="0"/>
          <p:nvPr/>
        </p:nvPicPr>
        <p:blipFill rotWithShape="1">
          <a:blip r:embed="rId3">
            <a:alphaModFix/>
          </a:blip>
          <a:srcRect b="0" l="0" r="50949" t="0"/>
          <a:stretch/>
        </p:blipFill>
        <p:spPr>
          <a:xfrm>
            <a:off x="7717127" y="4663130"/>
            <a:ext cx="401807" cy="300004"/>
          </a:xfrm>
          <a:prstGeom prst="rect">
            <a:avLst/>
          </a:prstGeom>
          <a:noFill/>
          <a:ln>
            <a:noFill/>
          </a:ln>
        </p:spPr>
      </p:pic>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64" name="Shape 264"/>
        <p:cNvGrpSpPr/>
        <p:nvPr/>
      </p:nvGrpSpPr>
      <p:grpSpPr>
        <a:xfrm>
          <a:off x="0" y="0"/>
          <a:ext cx="0" cy="0"/>
          <a:chOff x="0" y="0"/>
          <a:chExt cx="0" cy="0"/>
        </a:xfrm>
      </p:grpSpPr>
      <p:pic>
        <p:nvPicPr>
          <p:cNvPr id="265" name="Google Shape;265;p31"/>
          <p:cNvPicPr preferRelativeResize="0"/>
          <p:nvPr/>
        </p:nvPicPr>
        <p:blipFill rotWithShape="1">
          <a:blip r:embed="rId2">
            <a:alphaModFix/>
          </a:blip>
          <a:srcRect b="0" l="0" r="0" t="0"/>
          <a:stretch/>
        </p:blipFill>
        <p:spPr>
          <a:xfrm>
            <a:off x="4000500" y="0"/>
            <a:ext cx="5143500" cy="5143500"/>
          </a:xfrm>
          <a:prstGeom prst="rect">
            <a:avLst/>
          </a:prstGeom>
          <a:noFill/>
          <a:ln>
            <a:noFill/>
          </a:ln>
        </p:spPr>
      </p:pic>
      <p:sp>
        <p:nvSpPr>
          <p:cNvPr id="266" name="Google Shape;266;p31"/>
          <p:cNvSpPr txBox="1"/>
          <p:nvPr>
            <p:ph type="title"/>
          </p:nvPr>
        </p:nvSpPr>
        <p:spPr>
          <a:xfrm>
            <a:off x="623888" y="786497"/>
            <a:ext cx="7886700" cy="2139600"/>
          </a:xfrm>
          <a:prstGeom prst="rect">
            <a:avLst/>
          </a:prstGeom>
          <a:noFill/>
          <a:ln>
            <a:noFill/>
          </a:ln>
        </p:spPr>
        <p:txBody>
          <a:bodyPr anchorCtr="0" anchor="b" bIns="25700" lIns="51425" spcFirstLastPara="1" rIns="51425" wrap="square" tIns="25700">
            <a:noAutofit/>
          </a:bodyPr>
          <a:lstStyle>
            <a:lvl1pPr lvl="0" rtl="0" algn="l">
              <a:lnSpc>
                <a:spcPct val="90000"/>
              </a:lnSpc>
              <a:spcBef>
                <a:spcPts val="0"/>
              </a:spcBef>
              <a:spcAft>
                <a:spcPts val="0"/>
              </a:spcAft>
              <a:buClr>
                <a:schemeClr val="lt1"/>
              </a:buClr>
              <a:buSzPts val="3400"/>
              <a:buFont typeface="Rubik"/>
              <a:buNone/>
              <a:defRPr sz="4500">
                <a:solidFill>
                  <a:schemeClr val="lt1"/>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67" name="Google Shape;267;p31"/>
          <p:cNvSpPr txBox="1"/>
          <p:nvPr>
            <p:ph idx="1" type="body"/>
          </p:nvPr>
        </p:nvSpPr>
        <p:spPr>
          <a:xfrm>
            <a:off x="623888" y="2959630"/>
            <a:ext cx="7886700" cy="1812300"/>
          </a:xfrm>
          <a:prstGeom prst="rect">
            <a:avLst/>
          </a:prstGeom>
          <a:noFill/>
          <a:ln>
            <a:noFill/>
          </a:ln>
        </p:spPr>
        <p:txBody>
          <a:bodyPr anchorCtr="0" anchor="t" bIns="25700" lIns="51425" spcFirstLastPara="1" rIns="51425" wrap="square" tIns="25700">
            <a:noAutofit/>
          </a:bodyPr>
          <a:lstStyle>
            <a:lvl1pPr indent="-228600" lvl="0" marL="457200" rtl="0" algn="l">
              <a:lnSpc>
                <a:spcPct val="90000"/>
              </a:lnSpc>
              <a:spcBef>
                <a:spcPts val="800"/>
              </a:spcBef>
              <a:spcAft>
                <a:spcPts val="0"/>
              </a:spcAft>
              <a:buClr>
                <a:srgbClr val="B8EBEE"/>
              </a:buClr>
              <a:buSzPts val="1400"/>
              <a:buNone/>
              <a:defRPr sz="1800">
                <a:solidFill>
                  <a:srgbClr val="B8EBEE"/>
                </a:solidFill>
              </a:defRPr>
            </a:lvl1pPr>
            <a:lvl2pPr indent="-228600" lvl="1" marL="914400" rtl="0" algn="l">
              <a:lnSpc>
                <a:spcPct val="90000"/>
              </a:lnSpc>
              <a:spcBef>
                <a:spcPts val="500"/>
              </a:spcBef>
              <a:spcAft>
                <a:spcPts val="0"/>
              </a:spcAft>
              <a:buClr>
                <a:srgbClr val="B8EBEE"/>
              </a:buClr>
              <a:buSzPts val="1100"/>
              <a:buNone/>
              <a:defRPr sz="1500">
                <a:solidFill>
                  <a:srgbClr val="B8EBEE"/>
                </a:solidFill>
              </a:defRPr>
            </a:lvl2pPr>
            <a:lvl3pPr indent="-228600" lvl="2" marL="1371600" rtl="0" algn="l">
              <a:lnSpc>
                <a:spcPct val="90000"/>
              </a:lnSpc>
              <a:spcBef>
                <a:spcPts val="500"/>
              </a:spcBef>
              <a:spcAft>
                <a:spcPts val="0"/>
              </a:spcAft>
              <a:buClr>
                <a:srgbClr val="B8EBEE"/>
              </a:buClr>
              <a:buSzPts val="1100"/>
              <a:buNone/>
              <a:defRPr sz="1400">
                <a:solidFill>
                  <a:srgbClr val="B8EBEE"/>
                </a:solidFill>
              </a:defRPr>
            </a:lvl3pPr>
            <a:lvl4pPr indent="-228600" lvl="3" marL="1828800" rtl="0" algn="l">
              <a:lnSpc>
                <a:spcPct val="90000"/>
              </a:lnSpc>
              <a:spcBef>
                <a:spcPts val="500"/>
              </a:spcBef>
              <a:spcAft>
                <a:spcPts val="0"/>
              </a:spcAft>
              <a:buClr>
                <a:srgbClr val="B8EBEE"/>
              </a:buClr>
              <a:buSzPts val="900"/>
              <a:buNone/>
              <a:defRPr sz="1200">
                <a:solidFill>
                  <a:srgbClr val="B8EBEE"/>
                </a:solidFill>
              </a:defRPr>
            </a:lvl4pPr>
            <a:lvl5pPr indent="-228600" lvl="4" marL="2286000" rtl="0" algn="l">
              <a:lnSpc>
                <a:spcPct val="90000"/>
              </a:lnSpc>
              <a:spcBef>
                <a:spcPts val="500"/>
              </a:spcBef>
              <a:spcAft>
                <a:spcPts val="0"/>
              </a:spcAft>
              <a:buClr>
                <a:srgbClr val="B8EBEE"/>
              </a:buClr>
              <a:buSzPts val="900"/>
              <a:buNone/>
              <a:defRPr sz="1200">
                <a:solidFill>
                  <a:srgbClr val="B8EBEE"/>
                </a:solidFill>
              </a:defRPr>
            </a:lvl5pPr>
            <a:lvl6pPr indent="-228600" lvl="5" marL="2743200" rtl="0" algn="l">
              <a:lnSpc>
                <a:spcPct val="90000"/>
              </a:lnSpc>
              <a:spcBef>
                <a:spcPts val="500"/>
              </a:spcBef>
              <a:spcAft>
                <a:spcPts val="0"/>
              </a:spcAft>
              <a:buClr>
                <a:srgbClr val="B8EBEE"/>
              </a:buClr>
              <a:buSzPts val="900"/>
              <a:buNone/>
              <a:defRPr sz="1200">
                <a:solidFill>
                  <a:srgbClr val="B8EBEE"/>
                </a:solidFill>
              </a:defRPr>
            </a:lvl6pPr>
            <a:lvl7pPr indent="-228600" lvl="6" marL="3200400" rtl="0" algn="l">
              <a:lnSpc>
                <a:spcPct val="90000"/>
              </a:lnSpc>
              <a:spcBef>
                <a:spcPts val="500"/>
              </a:spcBef>
              <a:spcAft>
                <a:spcPts val="0"/>
              </a:spcAft>
              <a:buClr>
                <a:srgbClr val="B8EBEE"/>
              </a:buClr>
              <a:buSzPts val="900"/>
              <a:buNone/>
              <a:defRPr sz="1200">
                <a:solidFill>
                  <a:srgbClr val="B8EBEE"/>
                </a:solidFill>
              </a:defRPr>
            </a:lvl7pPr>
            <a:lvl8pPr indent="-228600" lvl="7" marL="3657600" rtl="0" algn="l">
              <a:lnSpc>
                <a:spcPct val="90000"/>
              </a:lnSpc>
              <a:spcBef>
                <a:spcPts val="500"/>
              </a:spcBef>
              <a:spcAft>
                <a:spcPts val="0"/>
              </a:spcAft>
              <a:buClr>
                <a:srgbClr val="B8EBEE"/>
              </a:buClr>
              <a:buSzPts val="900"/>
              <a:buNone/>
              <a:defRPr sz="1200">
                <a:solidFill>
                  <a:srgbClr val="B8EBEE"/>
                </a:solidFill>
              </a:defRPr>
            </a:lvl8pPr>
            <a:lvl9pPr indent="-228600" lvl="8" marL="4114800" rtl="0" algn="l">
              <a:lnSpc>
                <a:spcPct val="90000"/>
              </a:lnSpc>
              <a:spcBef>
                <a:spcPts val="500"/>
              </a:spcBef>
              <a:spcAft>
                <a:spcPts val="0"/>
              </a:spcAft>
              <a:buClr>
                <a:srgbClr val="B8EBEE"/>
              </a:buClr>
              <a:buSzPts val="900"/>
              <a:buNone/>
              <a:defRPr sz="1200">
                <a:solidFill>
                  <a:srgbClr val="B8EBEE"/>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268" name="Shape 268"/>
        <p:cNvGrpSpPr/>
        <p:nvPr/>
      </p:nvGrpSpPr>
      <p:grpSpPr>
        <a:xfrm>
          <a:off x="0" y="0"/>
          <a:ext cx="0" cy="0"/>
          <a:chOff x="0" y="0"/>
          <a:chExt cx="0" cy="0"/>
        </a:xfrm>
      </p:grpSpPr>
      <p:sp>
        <p:nvSpPr>
          <p:cNvPr id="269" name="Google Shape;269;p32"/>
          <p:cNvSpPr txBox="1"/>
          <p:nvPr>
            <p:ph type="title"/>
          </p:nvPr>
        </p:nvSpPr>
        <p:spPr>
          <a:xfrm>
            <a:off x="311700" y="3688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1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70" name="Google Shape;270;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311150" lvl="1" marL="914400" rtl="0" algn="l">
              <a:lnSpc>
                <a:spcPct val="115000"/>
              </a:lnSpc>
              <a:spcBef>
                <a:spcPts val="0"/>
              </a:spcBef>
              <a:spcAft>
                <a:spcPts val="0"/>
              </a:spcAft>
              <a:buSzPts val="1300"/>
              <a:buChar char="○"/>
              <a:defRPr/>
            </a:lvl2pPr>
            <a:lvl3pPr indent="-311150" lvl="2" marL="1371600" rtl="0" algn="l">
              <a:lnSpc>
                <a:spcPct val="115000"/>
              </a:lnSpc>
              <a:spcBef>
                <a:spcPts val="0"/>
              </a:spcBef>
              <a:spcAft>
                <a:spcPts val="0"/>
              </a:spcAft>
              <a:buSzPts val="1300"/>
              <a:buChar char="■"/>
              <a:defRPr/>
            </a:lvl3pPr>
            <a:lvl4pPr indent="-311150" lvl="3" marL="1828800" rtl="0" algn="l">
              <a:lnSpc>
                <a:spcPct val="115000"/>
              </a:lnSpc>
              <a:spcBef>
                <a:spcPts val="0"/>
              </a:spcBef>
              <a:spcAft>
                <a:spcPts val="0"/>
              </a:spcAft>
              <a:buSzPts val="1300"/>
              <a:buChar char="●"/>
              <a:defRPr/>
            </a:lvl4pPr>
            <a:lvl5pPr indent="-311150" lvl="4" marL="2286000" rtl="0" algn="l">
              <a:lnSpc>
                <a:spcPct val="115000"/>
              </a:lnSpc>
              <a:spcBef>
                <a:spcPts val="0"/>
              </a:spcBef>
              <a:spcAft>
                <a:spcPts val="0"/>
              </a:spcAft>
              <a:buSzPts val="1300"/>
              <a:buChar char="○"/>
              <a:defRPr/>
            </a:lvl5pPr>
            <a:lvl6pPr indent="-311150" lvl="5" marL="2743200" rtl="0" algn="l">
              <a:lnSpc>
                <a:spcPct val="115000"/>
              </a:lnSpc>
              <a:spcBef>
                <a:spcPts val="0"/>
              </a:spcBef>
              <a:spcAft>
                <a:spcPts val="0"/>
              </a:spcAft>
              <a:buSzPts val="1300"/>
              <a:buChar char="■"/>
              <a:defRPr/>
            </a:lvl6pPr>
            <a:lvl7pPr indent="-311150" lvl="6" marL="3200400" rtl="0" algn="l">
              <a:lnSpc>
                <a:spcPct val="115000"/>
              </a:lnSpc>
              <a:spcBef>
                <a:spcPts val="0"/>
              </a:spcBef>
              <a:spcAft>
                <a:spcPts val="0"/>
              </a:spcAft>
              <a:buSzPts val="1300"/>
              <a:buChar char="●"/>
              <a:defRPr/>
            </a:lvl7pPr>
            <a:lvl8pPr indent="-311150" lvl="7" marL="3657600" rtl="0" algn="l">
              <a:lnSpc>
                <a:spcPct val="115000"/>
              </a:lnSpc>
              <a:spcBef>
                <a:spcPts val="0"/>
              </a:spcBef>
              <a:spcAft>
                <a:spcPts val="0"/>
              </a:spcAft>
              <a:buSzPts val="1300"/>
              <a:buChar char="○"/>
              <a:defRPr/>
            </a:lvl8pPr>
            <a:lvl9pPr indent="-311150" lvl="8" marL="4114800" rtl="0" algn="l">
              <a:lnSpc>
                <a:spcPct val="115000"/>
              </a:lnSpc>
              <a:spcBef>
                <a:spcPts val="0"/>
              </a:spcBef>
              <a:spcAft>
                <a:spcPts val="0"/>
              </a:spcAft>
              <a:buSzPts val="1300"/>
              <a:buChar char="■"/>
              <a:defRPr/>
            </a:lvl9pPr>
          </a:lstStyle>
          <a:p/>
        </p:txBody>
      </p:sp>
      <p:sp>
        <p:nvSpPr>
          <p:cNvPr id="271" name="Google Shape;271;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72" name="Google Shape;272;p32"/>
          <p:cNvPicPr preferRelativeResize="0"/>
          <p:nvPr/>
        </p:nvPicPr>
        <p:blipFill rotWithShape="1">
          <a:blip r:embed="rId2">
            <a:alphaModFix/>
          </a:blip>
          <a:srcRect b="0" l="0" r="0" t="0"/>
          <a:stretch/>
        </p:blipFill>
        <p:spPr>
          <a:xfrm>
            <a:off x="8235675" y="4663225"/>
            <a:ext cx="744725" cy="33012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273" name="Shape 273"/>
        <p:cNvGrpSpPr/>
        <p:nvPr/>
      </p:nvGrpSpPr>
      <p:grpSpPr>
        <a:xfrm>
          <a:off x="0" y="0"/>
          <a:ext cx="0" cy="0"/>
          <a:chOff x="0" y="0"/>
          <a:chExt cx="0" cy="0"/>
        </a:xfrm>
      </p:grpSpPr>
      <p:sp>
        <p:nvSpPr>
          <p:cNvPr id="274" name="Google Shape;274;p33"/>
          <p:cNvSpPr txBox="1"/>
          <p:nvPr>
            <p:ph type="title"/>
          </p:nvPr>
        </p:nvSpPr>
        <p:spPr>
          <a:xfrm>
            <a:off x="633413" y="761111"/>
            <a:ext cx="7877400" cy="857400"/>
          </a:xfrm>
          <a:prstGeom prst="rect">
            <a:avLst/>
          </a:prstGeom>
          <a:noFill/>
          <a:ln>
            <a:noFill/>
          </a:ln>
        </p:spPr>
        <p:txBody>
          <a:bodyPr anchorCtr="0" anchor="t" bIns="38100" lIns="38100" spcFirstLastPara="1" rIns="38100" wrap="square" tIns="38100">
            <a:noAutofit/>
          </a:bodyPr>
          <a:lstStyle>
            <a:lvl1pPr lvl="0" rtl="0" algn="l">
              <a:lnSpc>
                <a:spcPct val="100000"/>
              </a:lnSpc>
              <a:spcBef>
                <a:spcPts val="0"/>
              </a:spcBef>
              <a:spcAft>
                <a:spcPts val="0"/>
              </a:spcAft>
              <a:buClr>
                <a:srgbClr val="00AEB8"/>
              </a:buClr>
              <a:buSzPts val="4100"/>
              <a:buFont typeface="Rubik"/>
              <a:buNone/>
              <a:defRPr b="1" sz="2100">
                <a:solidFill>
                  <a:srgbClr val="00AEB8"/>
                </a:solidFill>
                <a:latin typeface="Rubik"/>
                <a:ea typeface="Rubik"/>
                <a:cs typeface="Rubik"/>
                <a:sym typeface="Rubik"/>
              </a:defRPr>
            </a:lvl1pPr>
            <a:lvl2pPr lvl="1" rtl="0" algn="ctr">
              <a:lnSpc>
                <a:spcPct val="100000"/>
              </a:lnSpc>
              <a:spcBef>
                <a:spcPts val="0"/>
              </a:spcBef>
              <a:spcAft>
                <a:spcPts val="0"/>
              </a:spcAft>
              <a:buClr>
                <a:srgbClr val="000000"/>
              </a:buClr>
              <a:buSzPts val="1400"/>
              <a:buNone/>
              <a:defRPr/>
            </a:lvl2pPr>
            <a:lvl3pPr lvl="2" rtl="0" algn="ctr">
              <a:lnSpc>
                <a:spcPct val="100000"/>
              </a:lnSpc>
              <a:spcBef>
                <a:spcPts val="0"/>
              </a:spcBef>
              <a:spcAft>
                <a:spcPts val="0"/>
              </a:spcAft>
              <a:buClr>
                <a:srgbClr val="000000"/>
              </a:buClr>
              <a:buSzPts val="1400"/>
              <a:buNone/>
              <a:defRPr/>
            </a:lvl3pPr>
            <a:lvl4pPr lvl="3" rtl="0" algn="ctr">
              <a:lnSpc>
                <a:spcPct val="100000"/>
              </a:lnSpc>
              <a:spcBef>
                <a:spcPts val="0"/>
              </a:spcBef>
              <a:spcAft>
                <a:spcPts val="0"/>
              </a:spcAft>
              <a:buClr>
                <a:srgbClr val="000000"/>
              </a:buClr>
              <a:buSzPts val="1400"/>
              <a:buNone/>
              <a:defRPr/>
            </a:lvl4pPr>
            <a:lvl5pPr lvl="4" rtl="0" algn="ctr">
              <a:lnSpc>
                <a:spcPct val="100000"/>
              </a:lnSpc>
              <a:spcBef>
                <a:spcPts val="0"/>
              </a:spcBef>
              <a:spcAft>
                <a:spcPts val="0"/>
              </a:spcAft>
              <a:buClr>
                <a:srgbClr val="000000"/>
              </a:buClr>
              <a:buSzPts val="1400"/>
              <a:buNone/>
              <a:defRPr/>
            </a:lvl5pPr>
            <a:lvl6pPr lvl="5" rtl="0" algn="ctr">
              <a:lnSpc>
                <a:spcPct val="100000"/>
              </a:lnSpc>
              <a:spcBef>
                <a:spcPts val="0"/>
              </a:spcBef>
              <a:spcAft>
                <a:spcPts val="0"/>
              </a:spcAft>
              <a:buClr>
                <a:srgbClr val="000000"/>
              </a:buClr>
              <a:buSzPts val="1400"/>
              <a:buNone/>
              <a:defRPr/>
            </a:lvl6pPr>
            <a:lvl7pPr lvl="6" rtl="0" algn="ctr">
              <a:lnSpc>
                <a:spcPct val="100000"/>
              </a:lnSpc>
              <a:spcBef>
                <a:spcPts val="0"/>
              </a:spcBef>
              <a:spcAft>
                <a:spcPts val="0"/>
              </a:spcAft>
              <a:buClr>
                <a:srgbClr val="000000"/>
              </a:buClr>
              <a:buSzPts val="1400"/>
              <a:buNone/>
              <a:defRPr/>
            </a:lvl7pPr>
            <a:lvl8pPr lvl="7" rtl="0" algn="ctr">
              <a:lnSpc>
                <a:spcPct val="100000"/>
              </a:lnSpc>
              <a:spcBef>
                <a:spcPts val="0"/>
              </a:spcBef>
              <a:spcAft>
                <a:spcPts val="0"/>
              </a:spcAft>
              <a:buClr>
                <a:srgbClr val="000000"/>
              </a:buClr>
              <a:buSzPts val="1400"/>
              <a:buNone/>
              <a:defRPr/>
            </a:lvl8pPr>
            <a:lvl9pPr lvl="8" rtl="0" algn="ctr">
              <a:lnSpc>
                <a:spcPct val="100000"/>
              </a:lnSpc>
              <a:spcBef>
                <a:spcPts val="0"/>
              </a:spcBef>
              <a:spcAft>
                <a:spcPts val="0"/>
              </a:spcAft>
              <a:buClr>
                <a:srgbClr val="000000"/>
              </a:buClr>
              <a:buSzPts val="1400"/>
              <a:buNone/>
              <a:defRPr/>
            </a:lvl9pPr>
          </a:lstStyle>
          <a:p/>
        </p:txBody>
      </p:sp>
      <p:sp>
        <p:nvSpPr>
          <p:cNvPr id="275" name="Google Shape;275;p33"/>
          <p:cNvSpPr txBox="1"/>
          <p:nvPr>
            <p:ph idx="1" type="body"/>
          </p:nvPr>
        </p:nvSpPr>
        <p:spPr>
          <a:xfrm>
            <a:off x="633413" y="1298630"/>
            <a:ext cx="3833700" cy="3486300"/>
          </a:xfrm>
          <a:prstGeom prst="rect">
            <a:avLst/>
          </a:prstGeom>
          <a:noFill/>
          <a:ln>
            <a:noFill/>
          </a:ln>
        </p:spPr>
        <p:txBody>
          <a:bodyPr anchorCtr="0" anchor="t" bIns="38100" lIns="38100" spcFirstLastPara="1" rIns="38100" wrap="square" tIns="38100">
            <a:noAutofit/>
          </a:bodyPr>
          <a:lstStyle>
            <a:lvl1pPr indent="-228600" lvl="0" marL="457200" rtl="0" algn="l">
              <a:lnSpc>
                <a:spcPct val="100000"/>
              </a:lnSpc>
              <a:spcBef>
                <a:spcPts val="700"/>
              </a:spcBef>
              <a:spcAft>
                <a:spcPts val="0"/>
              </a:spcAft>
              <a:buClr>
                <a:srgbClr val="21285E"/>
              </a:buClr>
              <a:buSzPts val="2300"/>
              <a:buFont typeface="Rubik"/>
              <a:buNone/>
              <a:defRPr b="1" sz="1100">
                <a:solidFill>
                  <a:srgbClr val="21285E"/>
                </a:solidFill>
                <a:latin typeface="Rubik"/>
                <a:ea typeface="Rubik"/>
                <a:cs typeface="Rubik"/>
                <a:sym typeface="Rubik"/>
              </a:defRPr>
            </a:lvl1pPr>
            <a:lvl2pPr indent="-374650" lvl="1" marL="9144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2pPr>
            <a:lvl3pPr indent="-374650" lvl="2" marL="13716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3pPr>
            <a:lvl4pPr indent="-374650" lvl="3" marL="18288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4pPr>
            <a:lvl5pPr indent="-374650" lvl="4" marL="22860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5pPr>
            <a:lvl6pPr indent="-336550" lvl="5" marL="2743200" rtl="0" algn="l">
              <a:lnSpc>
                <a:spcPct val="100000"/>
              </a:lnSpc>
              <a:spcBef>
                <a:spcPts val="2200"/>
              </a:spcBef>
              <a:spcAft>
                <a:spcPts val="0"/>
              </a:spcAft>
              <a:buClr>
                <a:srgbClr val="000000"/>
              </a:buClr>
              <a:buSzPts val="1700"/>
              <a:buChar char="•"/>
              <a:defRPr/>
            </a:lvl6pPr>
            <a:lvl7pPr indent="-336550" lvl="6" marL="3200400" rtl="0" algn="l">
              <a:lnSpc>
                <a:spcPct val="100000"/>
              </a:lnSpc>
              <a:spcBef>
                <a:spcPts val="2200"/>
              </a:spcBef>
              <a:spcAft>
                <a:spcPts val="0"/>
              </a:spcAft>
              <a:buClr>
                <a:srgbClr val="000000"/>
              </a:buClr>
              <a:buSzPts val="1700"/>
              <a:buChar char="•"/>
              <a:defRPr/>
            </a:lvl7pPr>
            <a:lvl8pPr indent="-336550" lvl="7" marL="3657600" rtl="0" algn="l">
              <a:lnSpc>
                <a:spcPct val="100000"/>
              </a:lnSpc>
              <a:spcBef>
                <a:spcPts val="2200"/>
              </a:spcBef>
              <a:spcAft>
                <a:spcPts val="0"/>
              </a:spcAft>
              <a:buClr>
                <a:srgbClr val="000000"/>
              </a:buClr>
              <a:buSzPts val="1700"/>
              <a:buChar char="•"/>
              <a:defRPr/>
            </a:lvl8pPr>
            <a:lvl9pPr indent="-336550" lvl="8" marL="4114800" rtl="0" algn="l">
              <a:lnSpc>
                <a:spcPct val="100000"/>
              </a:lnSpc>
              <a:spcBef>
                <a:spcPts val="2200"/>
              </a:spcBef>
              <a:spcAft>
                <a:spcPts val="0"/>
              </a:spcAft>
              <a:buClr>
                <a:srgbClr val="000000"/>
              </a:buClr>
              <a:buSzPts val="1700"/>
              <a:buChar char="•"/>
              <a:defRPr/>
            </a:lvl9pPr>
          </a:lstStyle>
          <a:p/>
        </p:txBody>
      </p:sp>
      <p:sp>
        <p:nvSpPr>
          <p:cNvPr id="276" name="Google Shape;276;p33"/>
          <p:cNvSpPr txBox="1"/>
          <p:nvPr>
            <p:ph idx="12" type="sldNum"/>
          </p:nvPr>
        </p:nvSpPr>
        <p:spPr>
          <a:xfrm>
            <a:off x="8631014" y="4674343"/>
            <a:ext cx="133800" cy="142800"/>
          </a:xfrm>
          <a:prstGeom prst="rect">
            <a:avLst/>
          </a:prstGeom>
          <a:noFill/>
          <a:ln>
            <a:noFill/>
          </a:ln>
        </p:spPr>
        <p:txBody>
          <a:bodyPr anchorCtr="0" anchor="t" bIns="38100" lIns="38100" spcFirstLastPara="1" rIns="38100" wrap="square" tIns="38100">
            <a:noAutofit/>
          </a:bodyPr>
          <a:lstStyle>
            <a:lvl1pPr indent="0" lvl="0"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1pPr>
            <a:lvl2pPr indent="0" lvl="1"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2pPr>
            <a:lvl3pPr indent="0" lvl="2"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3pPr>
            <a:lvl4pPr indent="0" lvl="3"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4pPr>
            <a:lvl5pPr indent="0" lvl="4"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5pPr>
            <a:lvl6pPr indent="0" lvl="5"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6pPr>
            <a:lvl7pPr indent="0" lvl="6"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7pPr>
            <a:lvl8pPr indent="0" lvl="7"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8pPr>
            <a:lvl9pPr indent="0" lvl="8" marL="0" marR="0" rtl="0" algn="ctr">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3">
    <p:spTree>
      <p:nvGrpSpPr>
        <p:cNvPr id="277" name="Shape 277"/>
        <p:cNvGrpSpPr/>
        <p:nvPr/>
      </p:nvGrpSpPr>
      <p:grpSpPr>
        <a:xfrm>
          <a:off x="0" y="0"/>
          <a:ext cx="0" cy="0"/>
          <a:chOff x="0" y="0"/>
          <a:chExt cx="0" cy="0"/>
        </a:xfrm>
      </p:grpSpPr>
      <p:sp>
        <p:nvSpPr>
          <p:cNvPr id="278" name="Google Shape;278;p34"/>
          <p:cNvSpPr txBox="1"/>
          <p:nvPr>
            <p:ph idx="12" type="sldNum"/>
          </p:nvPr>
        </p:nvSpPr>
        <p:spPr>
          <a:xfrm>
            <a:off x="4484637" y="4905375"/>
            <a:ext cx="169800" cy="173100"/>
          </a:xfrm>
          <a:prstGeom prst="rect">
            <a:avLst/>
          </a:prstGeom>
          <a:noFill/>
          <a:ln>
            <a:noFill/>
          </a:ln>
        </p:spPr>
        <p:txBody>
          <a:bodyPr anchorCtr="0" anchor="t" bIns="19100" lIns="19100" spcFirstLastPara="1" rIns="19100" wrap="square" tIns="1910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showMasterSp="0">
  <p:cSld name="TITLE_AND_BODY_1_1">
    <p:bg>
      <p:bgPr>
        <a:solidFill>
          <a:schemeClr val="lt1"/>
        </a:solidFill>
      </p:bgPr>
    </p:bg>
    <p:spTree>
      <p:nvGrpSpPr>
        <p:cNvPr id="279" name="Shape 279"/>
        <p:cNvGrpSpPr/>
        <p:nvPr/>
      </p:nvGrpSpPr>
      <p:grpSpPr>
        <a:xfrm>
          <a:off x="0" y="0"/>
          <a:ext cx="0" cy="0"/>
          <a:chOff x="0" y="0"/>
          <a:chExt cx="0" cy="0"/>
        </a:xfrm>
      </p:grpSpPr>
      <p:sp>
        <p:nvSpPr>
          <p:cNvPr id="280" name="Google Shape;280;p35"/>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chemeClr val="accent4"/>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800">
              <a:latin typeface="Rubik"/>
              <a:ea typeface="Rubik"/>
              <a:cs typeface="Rubik"/>
              <a:sym typeface="Rubik"/>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281" name="Shape 281"/>
        <p:cNvGrpSpPr/>
        <p:nvPr/>
      </p:nvGrpSpPr>
      <p:grpSpPr>
        <a:xfrm>
          <a:off x="0" y="0"/>
          <a:ext cx="0" cy="0"/>
          <a:chOff x="0" y="0"/>
          <a:chExt cx="0" cy="0"/>
        </a:xfrm>
      </p:grpSpPr>
      <p:sp>
        <p:nvSpPr>
          <p:cNvPr id="282" name="Google Shape;282;p3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83" name="Google Shape;283;p3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4" name="Google Shape;284;p36"/>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1">
  <p:cSld name="1_Section Header_1">
    <p:spTree>
      <p:nvGrpSpPr>
        <p:cNvPr id="285" name="Shape 285"/>
        <p:cNvGrpSpPr/>
        <p:nvPr/>
      </p:nvGrpSpPr>
      <p:grpSpPr>
        <a:xfrm>
          <a:off x="0" y="0"/>
          <a:ext cx="0" cy="0"/>
          <a:chOff x="0" y="0"/>
          <a:chExt cx="0" cy="0"/>
        </a:xfrm>
      </p:grpSpPr>
      <p:pic>
        <p:nvPicPr>
          <p:cNvPr id="286" name="Google Shape;286;p37"/>
          <p:cNvPicPr preferRelativeResize="0"/>
          <p:nvPr/>
        </p:nvPicPr>
        <p:blipFill rotWithShape="1">
          <a:blip r:embed="rId2">
            <a:alphaModFix/>
          </a:blip>
          <a:srcRect b="0" l="0" r="0" t="0"/>
          <a:stretch/>
        </p:blipFill>
        <p:spPr>
          <a:xfrm>
            <a:off x="4000500" y="0"/>
            <a:ext cx="5143500" cy="5143500"/>
          </a:xfrm>
          <a:prstGeom prst="rect">
            <a:avLst/>
          </a:prstGeom>
          <a:noFill/>
          <a:ln>
            <a:noFill/>
          </a:ln>
        </p:spPr>
      </p:pic>
      <p:sp>
        <p:nvSpPr>
          <p:cNvPr id="287" name="Google Shape;287;p37"/>
          <p:cNvSpPr txBox="1"/>
          <p:nvPr>
            <p:ph type="title"/>
          </p:nvPr>
        </p:nvSpPr>
        <p:spPr>
          <a:xfrm>
            <a:off x="623888" y="786497"/>
            <a:ext cx="7886700" cy="2139600"/>
          </a:xfrm>
          <a:prstGeom prst="rect">
            <a:avLst/>
          </a:prstGeom>
          <a:noFill/>
          <a:ln>
            <a:noFill/>
          </a:ln>
        </p:spPr>
        <p:txBody>
          <a:bodyPr anchorCtr="0" anchor="b" bIns="25700" lIns="51425" spcFirstLastPara="1" rIns="51425" wrap="square" tIns="25700">
            <a:noAutofit/>
          </a:bodyPr>
          <a:lstStyle>
            <a:lvl1pPr lvl="0" rtl="0" algn="l">
              <a:lnSpc>
                <a:spcPct val="90000"/>
              </a:lnSpc>
              <a:spcBef>
                <a:spcPts val="0"/>
              </a:spcBef>
              <a:spcAft>
                <a:spcPts val="0"/>
              </a:spcAft>
              <a:buClr>
                <a:schemeClr val="lt1"/>
              </a:buClr>
              <a:buSzPts val="3400"/>
              <a:buFont typeface="Rubik"/>
              <a:buNone/>
              <a:defRPr sz="4500">
                <a:solidFill>
                  <a:schemeClr val="lt1"/>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88" name="Google Shape;288;p37"/>
          <p:cNvSpPr txBox="1"/>
          <p:nvPr>
            <p:ph idx="1" type="body"/>
          </p:nvPr>
        </p:nvSpPr>
        <p:spPr>
          <a:xfrm>
            <a:off x="623888" y="2959630"/>
            <a:ext cx="7886700" cy="1812300"/>
          </a:xfrm>
          <a:prstGeom prst="rect">
            <a:avLst/>
          </a:prstGeom>
          <a:noFill/>
          <a:ln>
            <a:noFill/>
          </a:ln>
        </p:spPr>
        <p:txBody>
          <a:bodyPr anchorCtr="0" anchor="t" bIns="25700" lIns="51425" spcFirstLastPara="1" rIns="51425" wrap="square" tIns="25700">
            <a:noAutofit/>
          </a:bodyPr>
          <a:lstStyle>
            <a:lvl1pPr indent="-228600" lvl="0" marL="457200" rtl="0" algn="l">
              <a:lnSpc>
                <a:spcPct val="90000"/>
              </a:lnSpc>
              <a:spcBef>
                <a:spcPts val="800"/>
              </a:spcBef>
              <a:spcAft>
                <a:spcPts val="0"/>
              </a:spcAft>
              <a:buClr>
                <a:srgbClr val="B8EBEE"/>
              </a:buClr>
              <a:buSzPts val="1400"/>
              <a:buNone/>
              <a:defRPr sz="1800">
                <a:solidFill>
                  <a:srgbClr val="B8EBEE"/>
                </a:solidFill>
              </a:defRPr>
            </a:lvl1pPr>
            <a:lvl2pPr indent="-228600" lvl="1" marL="914400" rtl="0" algn="l">
              <a:lnSpc>
                <a:spcPct val="90000"/>
              </a:lnSpc>
              <a:spcBef>
                <a:spcPts val="500"/>
              </a:spcBef>
              <a:spcAft>
                <a:spcPts val="0"/>
              </a:spcAft>
              <a:buClr>
                <a:srgbClr val="B8EBEE"/>
              </a:buClr>
              <a:buSzPts val="1100"/>
              <a:buNone/>
              <a:defRPr sz="1500">
                <a:solidFill>
                  <a:srgbClr val="B8EBEE"/>
                </a:solidFill>
              </a:defRPr>
            </a:lvl2pPr>
            <a:lvl3pPr indent="-228600" lvl="2" marL="1371600" rtl="0" algn="l">
              <a:lnSpc>
                <a:spcPct val="90000"/>
              </a:lnSpc>
              <a:spcBef>
                <a:spcPts val="500"/>
              </a:spcBef>
              <a:spcAft>
                <a:spcPts val="0"/>
              </a:spcAft>
              <a:buClr>
                <a:srgbClr val="B8EBEE"/>
              </a:buClr>
              <a:buSzPts val="1100"/>
              <a:buNone/>
              <a:defRPr sz="1400">
                <a:solidFill>
                  <a:srgbClr val="B8EBEE"/>
                </a:solidFill>
              </a:defRPr>
            </a:lvl3pPr>
            <a:lvl4pPr indent="-228600" lvl="3" marL="1828800" rtl="0" algn="l">
              <a:lnSpc>
                <a:spcPct val="90000"/>
              </a:lnSpc>
              <a:spcBef>
                <a:spcPts val="500"/>
              </a:spcBef>
              <a:spcAft>
                <a:spcPts val="0"/>
              </a:spcAft>
              <a:buClr>
                <a:srgbClr val="B8EBEE"/>
              </a:buClr>
              <a:buSzPts val="900"/>
              <a:buNone/>
              <a:defRPr sz="1200">
                <a:solidFill>
                  <a:srgbClr val="B8EBEE"/>
                </a:solidFill>
              </a:defRPr>
            </a:lvl4pPr>
            <a:lvl5pPr indent="-228600" lvl="4" marL="2286000" rtl="0" algn="l">
              <a:lnSpc>
                <a:spcPct val="90000"/>
              </a:lnSpc>
              <a:spcBef>
                <a:spcPts val="500"/>
              </a:spcBef>
              <a:spcAft>
                <a:spcPts val="0"/>
              </a:spcAft>
              <a:buClr>
                <a:srgbClr val="B8EBEE"/>
              </a:buClr>
              <a:buSzPts val="900"/>
              <a:buNone/>
              <a:defRPr sz="1200">
                <a:solidFill>
                  <a:srgbClr val="B8EBEE"/>
                </a:solidFill>
              </a:defRPr>
            </a:lvl5pPr>
            <a:lvl6pPr indent="-228600" lvl="5" marL="2743200" rtl="0" algn="l">
              <a:lnSpc>
                <a:spcPct val="90000"/>
              </a:lnSpc>
              <a:spcBef>
                <a:spcPts val="500"/>
              </a:spcBef>
              <a:spcAft>
                <a:spcPts val="0"/>
              </a:spcAft>
              <a:buClr>
                <a:srgbClr val="B8EBEE"/>
              </a:buClr>
              <a:buSzPts val="900"/>
              <a:buNone/>
              <a:defRPr sz="1200">
                <a:solidFill>
                  <a:srgbClr val="B8EBEE"/>
                </a:solidFill>
              </a:defRPr>
            </a:lvl6pPr>
            <a:lvl7pPr indent="-228600" lvl="6" marL="3200400" rtl="0" algn="l">
              <a:lnSpc>
                <a:spcPct val="90000"/>
              </a:lnSpc>
              <a:spcBef>
                <a:spcPts val="500"/>
              </a:spcBef>
              <a:spcAft>
                <a:spcPts val="0"/>
              </a:spcAft>
              <a:buClr>
                <a:srgbClr val="B8EBEE"/>
              </a:buClr>
              <a:buSzPts val="900"/>
              <a:buNone/>
              <a:defRPr sz="1200">
                <a:solidFill>
                  <a:srgbClr val="B8EBEE"/>
                </a:solidFill>
              </a:defRPr>
            </a:lvl7pPr>
            <a:lvl8pPr indent="-228600" lvl="7" marL="3657600" rtl="0" algn="l">
              <a:lnSpc>
                <a:spcPct val="90000"/>
              </a:lnSpc>
              <a:spcBef>
                <a:spcPts val="500"/>
              </a:spcBef>
              <a:spcAft>
                <a:spcPts val="0"/>
              </a:spcAft>
              <a:buClr>
                <a:srgbClr val="B8EBEE"/>
              </a:buClr>
              <a:buSzPts val="900"/>
              <a:buNone/>
              <a:defRPr sz="1200">
                <a:solidFill>
                  <a:srgbClr val="B8EBEE"/>
                </a:solidFill>
              </a:defRPr>
            </a:lvl8pPr>
            <a:lvl9pPr indent="-228600" lvl="8" marL="4114800" rtl="0" algn="l">
              <a:lnSpc>
                <a:spcPct val="90000"/>
              </a:lnSpc>
              <a:spcBef>
                <a:spcPts val="500"/>
              </a:spcBef>
              <a:spcAft>
                <a:spcPts val="0"/>
              </a:spcAft>
              <a:buClr>
                <a:srgbClr val="B8EBEE"/>
              </a:buClr>
              <a:buSzPts val="900"/>
              <a:buNone/>
              <a:defRPr sz="1200">
                <a:solidFill>
                  <a:srgbClr val="B8EBEE"/>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4">
    <p:spTree>
      <p:nvGrpSpPr>
        <p:cNvPr id="289" name="Shape 289"/>
        <p:cNvGrpSpPr/>
        <p:nvPr/>
      </p:nvGrpSpPr>
      <p:grpSpPr>
        <a:xfrm>
          <a:off x="0" y="0"/>
          <a:ext cx="0" cy="0"/>
          <a:chOff x="0" y="0"/>
          <a:chExt cx="0" cy="0"/>
        </a:xfrm>
      </p:grpSpPr>
      <p:sp>
        <p:nvSpPr>
          <p:cNvPr id="290" name="Google Shape;290;p3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91" name="Google Shape;291;p3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2" name="Google Shape;292;p38"/>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4">
    <p:spTree>
      <p:nvGrpSpPr>
        <p:cNvPr id="293" name="Shape 293"/>
        <p:cNvGrpSpPr/>
        <p:nvPr/>
      </p:nvGrpSpPr>
      <p:grpSpPr>
        <a:xfrm>
          <a:off x="0" y="0"/>
          <a:ext cx="0" cy="0"/>
          <a:chOff x="0" y="0"/>
          <a:chExt cx="0" cy="0"/>
        </a:xfrm>
      </p:grpSpPr>
      <p:sp>
        <p:nvSpPr>
          <p:cNvPr id="294" name="Google Shape;294;p39"/>
          <p:cNvSpPr txBox="1"/>
          <p:nvPr>
            <p:ph type="title"/>
          </p:nvPr>
        </p:nvSpPr>
        <p:spPr>
          <a:xfrm>
            <a:off x="311700" y="3688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95" name="Google Shape;295;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311150" lvl="1" marL="914400" rtl="0" algn="l">
              <a:lnSpc>
                <a:spcPct val="115000"/>
              </a:lnSpc>
              <a:spcBef>
                <a:spcPts val="0"/>
              </a:spcBef>
              <a:spcAft>
                <a:spcPts val="0"/>
              </a:spcAft>
              <a:buSzPts val="1300"/>
              <a:buChar char="○"/>
              <a:defRPr/>
            </a:lvl2pPr>
            <a:lvl3pPr indent="-311150" lvl="2" marL="1371600" rtl="0" algn="l">
              <a:lnSpc>
                <a:spcPct val="115000"/>
              </a:lnSpc>
              <a:spcBef>
                <a:spcPts val="0"/>
              </a:spcBef>
              <a:spcAft>
                <a:spcPts val="0"/>
              </a:spcAft>
              <a:buSzPts val="1300"/>
              <a:buChar char="■"/>
              <a:defRPr/>
            </a:lvl3pPr>
            <a:lvl4pPr indent="-311150" lvl="3" marL="1828800" rtl="0" algn="l">
              <a:lnSpc>
                <a:spcPct val="115000"/>
              </a:lnSpc>
              <a:spcBef>
                <a:spcPts val="0"/>
              </a:spcBef>
              <a:spcAft>
                <a:spcPts val="0"/>
              </a:spcAft>
              <a:buSzPts val="1300"/>
              <a:buChar char="●"/>
              <a:defRPr/>
            </a:lvl4pPr>
            <a:lvl5pPr indent="-311150" lvl="4" marL="2286000" rtl="0" algn="l">
              <a:lnSpc>
                <a:spcPct val="115000"/>
              </a:lnSpc>
              <a:spcBef>
                <a:spcPts val="0"/>
              </a:spcBef>
              <a:spcAft>
                <a:spcPts val="0"/>
              </a:spcAft>
              <a:buSzPts val="1300"/>
              <a:buChar char="○"/>
              <a:defRPr/>
            </a:lvl5pPr>
            <a:lvl6pPr indent="-311150" lvl="5" marL="2743200" rtl="0" algn="l">
              <a:lnSpc>
                <a:spcPct val="115000"/>
              </a:lnSpc>
              <a:spcBef>
                <a:spcPts val="0"/>
              </a:spcBef>
              <a:spcAft>
                <a:spcPts val="0"/>
              </a:spcAft>
              <a:buSzPts val="1300"/>
              <a:buChar char="■"/>
              <a:defRPr/>
            </a:lvl6pPr>
            <a:lvl7pPr indent="-311150" lvl="6" marL="3200400" rtl="0" algn="l">
              <a:lnSpc>
                <a:spcPct val="115000"/>
              </a:lnSpc>
              <a:spcBef>
                <a:spcPts val="0"/>
              </a:spcBef>
              <a:spcAft>
                <a:spcPts val="0"/>
              </a:spcAft>
              <a:buSzPts val="1300"/>
              <a:buChar char="●"/>
              <a:defRPr/>
            </a:lvl7pPr>
            <a:lvl8pPr indent="-311150" lvl="7" marL="3657600" rtl="0" algn="l">
              <a:lnSpc>
                <a:spcPct val="115000"/>
              </a:lnSpc>
              <a:spcBef>
                <a:spcPts val="0"/>
              </a:spcBef>
              <a:spcAft>
                <a:spcPts val="0"/>
              </a:spcAft>
              <a:buSzPts val="1300"/>
              <a:buChar char="○"/>
              <a:defRPr/>
            </a:lvl8pPr>
            <a:lvl9pPr indent="-311150" lvl="8" marL="4114800" rtl="0" algn="l">
              <a:lnSpc>
                <a:spcPct val="115000"/>
              </a:lnSpc>
              <a:spcBef>
                <a:spcPts val="0"/>
              </a:spcBef>
              <a:spcAft>
                <a:spcPts val="0"/>
              </a:spcAft>
              <a:buSzPts val="1300"/>
              <a:buChar char="■"/>
              <a:defRPr/>
            </a:lvl9pPr>
          </a:lstStyle>
          <a:p/>
        </p:txBody>
      </p:sp>
      <p:sp>
        <p:nvSpPr>
          <p:cNvPr id="296" name="Google Shape;296;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97" name="Google Shape;297;p39"/>
          <p:cNvPicPr preferRelativeResize="0"/>
          <p:nvPr/>
        </p:nvPicPr>
        <p:blipFill rotWithShape="1">
          <a:blip r:embed="rId2">
            <a:alphaModFix/>
          </a:blip>
          <a:srcRect b="0" l="0" r="0" t="0"/>
          <a:stretch/>
        </p:blipFill>
        <p:spPr>
          <a:xfrm>
            <a:off x="8235675" y="4663225"/>
            <a:ext cx="744725" cy="33012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5">
    <p:spTree>
      <p:nvGrpSpPr>
        <p:cNvPr id="298" name="Shape 298"/>
        <p:cNvGrpSpPr/>
        <p:nvPr/>
      </p:nvGrpSpPr>
      <p:grpSpPr>
        <a:xfrm>
          <a:off x="0" y="0"/>
          <a:ext cx="0" cy="0"/>
          <a:chOff x="0" y="0"/>
          <a:chExt cx="0" cy="0"/>
        </a:xfrm>
      </p:grpSpPr>
      <p:sp>
        <p:nvSpPr>
          <p:cNvPr id="299" name="Google Shape;299;p40"/>
          <p:cNvSpPr txBox="1"/>
          <p:nvPr>
            <p:ph type="title"/>
          </p:nvPr>
        </p:nvSpPr>
        <p:spPr>
          <a:xfrm>
            <a:off x="311700" y="3688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00" name="Google Shape;300;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311150" lvl="1" marL="914400" rtl="0" algn="l">
              <a:lnSpc>
                <a:spcPct val="115000"/>
              </a:lnSpc>
              <a:spcBef>
                <a:spcPts val="0"/>
              </a:spcBef>
              <a:spcAft>
                <a:spcPts val="0"/>
              </a:spcAft>
              <a:buSzPts val="1300"/>
              <a:buChar char="○"/>
              <a:defRPr/>
            </a:lvl2pPr>
            <a:lvl3pPr indent="-311150" lvl="2" marL="1371600" rtl="0" algn="l">
              <a:lnSpc>
                <a:spcPct val="115000"/>
              </a:lnSpc>
              <a:spcBef>
                <a:spcPts val="0"/>
              </a:spcBef>
              <a:spcAft>
                <a:spcPts val="0"/>
              </a:spcAft>
              <a:buSzPts val="1300"/>
              <a:buChar char="■"/>
              <a:defRPr/>
            </a:lvl3pPr>
            <a:lvl4pPr indent="-311150" lvl="3" marL="1828800" rtl="0" algn="l">
              <a:lnSpc>
                <a:spcPct val="115000"/>
              </a:lnSpc>
              <a:spcBef>
                <a:spcPts val="0"/>
              </a:spcBef>
              <a:spcAft>
                <a:spcPts val="0"/>
              </a:spcAft>
              <a:buSzPts val="1300"/>
              <a:buChar char="●"/>
              <a:defRPr/>
            </a:lvl4pPr>
            <a:lvl5pPr indent="-311150" lvl="4" marL="2286000" rtl="0" algn="l">
              <a:lnSpc>
                <a:spcPct val="115000"/>
              </a:lnSpc>
              <a:spcBef>
                <a:spcPts val="0"/>
              </a:spcBef>
              <a:spcAft>
                <a:spcPts val="0"/>
              </a:spcAft>
              <a:buSzPts val="1300"/>
              <a:buChar char="○"/>
              <a:defRPr/>
            </a:lvl5pPr>
            <a:lvl6pPr indent="-311150" lvl="5" marL="2743200" rtl="0" algn="l">
              <a:lnSpc>
                <a:spcPct val="115000"/>
              </a:lnSpc>
              <a:spcBef>
                <a:spcPts val="0"/>
              </a:spcBef>
              <a:spcAft>
                <a:spcPts val="0"/>
              </a:spcAft>
              <a:buSzPts val="1300"/>
              <a:buChar char="■"/>
              <a:defRPr/>
            </a:lvl6pPr>
            <a:lvl7pPr indent="-311150" lvl="6" marL="3200400" rtl="0" algn="l">
              <a:lnSpc>
                <a:spcPct val="115000"/>
              </a:lnSpc>
              <a:spcBef>
                <a:spcPts val="0"/>
              </a:spcBef>
              <a:spcAft>
                <a:spcPts val="0"/>
              </a:spcAft>
              <a:buSzPts val="1300"/>
              <a:buChar char="●"/>
              <a:defRPr/>
            </a:lvl7pPr>
            <a:lvl8pPr indent="-311150" lvl="7" marL="3657600" rtl="0" algn="l">
              <a:lnSpc>
                <a:spcPct val="115000"/>
              </a:lnSpc>
              <a:spcBef>
                <a:spcPts val="0"/>
              </a:spcBef>
              <a:spcAft>
                <a:spcPts val="0"/>
              </a:spcAft>
              <a:buSzPts val="1300"/>
              <a:buChar char="○"/>
              <a:defRPr/>
            </a:lvl8pPr>
            <a:lvl9pPr indent="-311150" lvl="8" marL="4114800" rtl="0" algn="l">
              <a:lnSpc>
                <a:spcPct val="115000"/>
              </a:lnSpc>
              <a:spcBef>
                <a:spcPts val="0"/>
              </a:spcBef>
              <a:spcAft>
                <a:spcPts val="0"/>
              </a:spcAft>
              <a:buSzPts val="1300"/>
              <a:buChar char="■"/>
              <a:defRPr/>
            </a:lvl9pPr>
          </a:lstStyle>
          <a:p/>
        </p:txBody>
      </p:sp>
      <p:sp>
        <p:nvSpPr>
          <p:cNvPr id="301" name="Google Shape;30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302" name="Google Shape;302;p40"/>
          <p:cNvPicPr preferRelativeResize="0"/>
          <p:nvPr/>
        </p:nvPicPr>
        <p:blipFill rotWithShape="1">
          <a:blip r:embed="rId2">
            <a:alphaModFix/>
          </a:blip>
          <a:srcRect b="0" l="0" r="0" t="0"/>
          <a:stretch/>
        </p:blipFill>
        <p:spPr>
          <a:xfrm>
            <a:off x="8235675" y="4663225"/>
            <a:ext cx="744725" cy="3301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small" type="secHead">
  <p:cSld name="SECTION_HEADER">
    <p:spTree>
      <p:nvGrpSpPr>
        <p:cNvPr id="27"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b="14082" l="16834" r="-6144" t="17424"/>
          <a:stretch/>
        </p:blipFill>
        <p:spPr>
          <a:xfrm>
            <a:off x="0" y="0"/>
            <a:ext cx="5051551" cy="5143501"/>
          </a:xfrm>
          <a:prstGeom prst="rect">
            <a:avLst/>
          </a:prstGeom>
          <a:noFill/>
          <a:ln>
            <a:noFill/>
          </a:ln>
        </p:spPr>
      </p:pic>
      <p:sp>
        <p:nvSpPr>
          <p:cNvPr id="29" name="Google Shape;29;p5"/>
          <p:cNvSpPr/>
          <p:nvPr/>
        </p:nvSpPr>
        <p:spPr>
          <a:xfrm flipH="1">
            <a:off x="3907175" y="-25"/>
            <a:ext cx="4526700" cy="5143500"/>
          </a:xfrm>
          <a:prstGeom prst="parallelogram">
            <a:avLst>
              <a:gd fmla="val 1425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
          <p:cNvSpPr txBox="1"/>
          <p:nvPr>
            <p:ph type="title"/>
          </p:nvPr>
        </p:nvSpPr>
        <p:spPr>
          <a:xfrm>
            <a:off x="4551225" y="1286275"/>
            <a:ext cx="3156600" cy="453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1" name="Google Shape;31;p5"/>
          <p:cNvSpPr txBox="1"/>
          <p:nvPr>
            <p:ph idx="1" type="body"/>
          </p:nvPr>
        </p:nvSpPr>
        <p:spPr>
          <a:xfrm>
            <a:off x="4490983" y="1902425"/>
            <a:ext cx="3156600" cy="2238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2" name="Google Shape;32;p5"/>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33" name="Google Shape;33;p5"/>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type="blank">
  <p:cSld name="BLANK">
    <p:spTree>
      <p:nvGrpSpPr>
        <p:cNvPr id="303" name="Shape 303"/>
        <p:cNvGrpSpPr/>
        <p:nvPr/>
      </p:nvGrpSpPr>
      <p:grpSpPr>
        <a:xfrm>
          <a:off x="0" y="0"/>
          <a:ext cx="0" cy="0"/>
          <a:chOff x="0" y="0"/>
          <a:chExt cx="0" cy="0"/>
        </a:xfrm>
      </p:grpSpPr>
      <p:sp>
        <p:nvSpPr>
          <p:cNvPr id="304" name="Google Shape;304;p4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type="title">
  <p:cSld name="TITLE">
    <p:spTree>
      <p:nvGrpSpPr>
        <p:cNvPr id="309" name="Shape 309"/>
        <p:cNvGrpSpPr/>
        <p:nvPr/>
      </p:nvGrpSpPr>
      <p:grpSpPr>
        <a:xfrm>
          <a:off x="0" y="0"/>
          <a:ext cx="0" cy="0"/>
          <a:chOff x="0" y="0"/>
          <a:chExt cx="0" cy="0"/>
        </a:xfrm>
      </p:grpSpPr>
      <p:pic>
        <p:nvPicPr>
          <p:cNvPr id="310" name="Google Shape;310;p43"/>
          <p:cNvPicPr preferRelativeResize="0"/>
          <p:nvPr/>
        </p:nvPicPr>
        <p:blipFill rotWithShape="1">
          <a:blip r:embed="rId2">
            <a:alphaModFix/>
          </a:blip>
          <a:srcRect b="0" l="0" r="0" t="20274"/>
          <a:stretch/>
        </p:blipFill>
        <p:spPr>
          <a:xfrm>
            <a:off x="2136675" y="-25"/>
            <a:ext cx="5115125" cy="5143501"/>
          </a:xfrm>
          <a:prstGeom prst="rect">
            <a:avLst/>
          </a:prstGeom>
          <a:noFill/>
          <a:ln>
            <a:noFill/>
          </a:ln>
        </p:spPr>
      </p:pic>
      <p:sp>
        <p:nvSpPr>
          <p:cNvPr id="311" name="Google Shape;311;p43"/>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312" name="Google Shape;312;p43"/>
          <p:cNvSpPr txBox="1"/>
          <p:nvPr>
            <p:ph type="title"/>
          </p:nvPr>
        </p:nvSpPr>
        <p:spPr>
          <a:xfrm>
            <a:off x="6883675" y="2167800"/>
            <a:ext cx="2147700" cy="521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A8FFF"/>
              </a:buClr>
              <a:buSzPts val="2000"/>
              <a:buNone/>
              <a:defRPr sz="2000">
                <a:solidFill>
                  <a:srgbClr val="AA8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3" name="Google Shape;313;p43"/>
          <p:cNvSpPr txBox="1"/>
          <p:nvPr>
            <p:ph idx="1" type="body"/>
          </p:nvPr>
        </p:nvSpPr>
        <p:spPr>
          <a:xfrm>
            <a:off x="6883675" y="2475200"/>
            <a:ext cx="2147700" cy="7323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rgbClr val="AA8FFF"/>
              </a:buClr>
              <a:buSzPts val="1000"/>
              <a:buChar char="・"/>
              <a:defRPr sz="1000">
                <a:solidFill>
                  <a:srgbClr val="AA8FFF"/>
                </a:solidFill>
              </a:defRPr>
            </a:lvl1pPr>
            <a:lvl2pPr indent="-292100" lvl="1" marL="914400" rtl="0">
              <a:spcBef>
                <a:spcPts val="0"/>
              </a:spcBef>
              <a:spcAft>
                <a:spcPts val="0"/>
              </a:spcAft>
              <a:buClr>
                <a:srgbClr val="AA8FFF"/>
              </a:buClr>
              <a:buSzPts val="1000"/>
              <a:buChar char="・"/>
              <a:defRPr>
                <a:solidFill>
                  <a:srgbClr val="AA8FFF"/>
                </a:solidFill>
              </a:defRPr>
            </a:lvl2pPr>
            <a:lvl3pPr indent="-292100" lvl="2" marL="1371600" rtl="0">
              <a:spcBef>
                <a:spcPts val="0"/>
              </a:spcBef>
              <a:spcAft>
                <a:spcPts val="0"/>
              </a:spcAft>
              <a:buClr>
                <a:srgbClr val="AA8FFF"/>
              </a:buClr>
              <a:buSzPts val="1000"/>
              <a:buChar char="・"/>
              <a:defRPr>
                <a:solidFill>
                  <a:srgbClr val="AA8FFF"/>
                </a:solidFill>
              </a:defRPr>
            </a:lvl3pPr>
            <a:lvl4pPr indent="-292100" lvl="3" marL="1828800" rtl="0">
              <a:spcBef>
                <a:spcPts val="0"/>
              </a:spcBef>
              <a:spcAft>
                <a:spcPts val="0"/>
              </a:spcAft>
              <a:buClr>
                <a:srgbClr val="AA8FFF"/>
              </a:buClr>
              <a:buSzPts val="1000"/>
              <a:buChar char="・"/>
              <a:defRPr>
                <a:solidFill>
                  <a:srgbClr val="AA8FFF"/>
                </a:solidFill>
              </a:defRPr>
            </a:lvl4pPr>
            <a:lvl5pPr indent="-292100" lvl="4" marL="2286000" rtl="0">
              <a:spcBef>
                <a:spcPts val="0"/>
              </a:spcBef>
              <a:spcAft>
                <a:spcPts val="0"/>
              </a:spcAft>
              <a:buClr>
                <a:srgbClr val="AA8FFF"/>
              </a:buClr>
              <a:buSzPts val="1000"/>
              <a:buChar char="・"/>
              <a:defRPr>
                <a:solidFill>
                  <a:srgbClr val="AA8FFF"/>
                </a:solidFill>
              </a:defRPr>
            </a:lvl5pPr>
            <a:lvl6pPr indent="-292100" lvl="5" marL="2743200" rtl="0">
              <a:spcBef>
                <a:spcPts val="0"/>
              </a:spcBef>
              <a:spcAft>
                <a:spcPts val="0"/>
              </a:spcAft>
              <a:buClr>
                <a:srgbClr val="AA8FFF"/>
              </a:buClr>
              <a:buSzPts val="1000"/>
              <a:buChar char="・"/>
              <a:defRPr>
                <a:solidFill>
                  <a:srgbClr val="AA8FFF"/>
                </a:solidFill>
              </a:defRPr>
            </a:lvl6pPr>
            <a:lvl7pPr indent="-292100" lvl="6" marL="3200400" rtl="0">
              <a:spcBef>
                <a:spcPts val="0"/>
              </a:spcBef>
              <a:spcAft>
                <a:spcPts val="0"/>
              </a:spcAft>
              <a:buClr>
                <a:srgbClr val="AA8FFF"/>
              </a:buClr>
              <a:buSzPts val="1000"/>
              <a:buChar char="・"/>
              <a:defRPr>
                <a:solidFill>
                  <a:srgbClr val="AA8FFF"/>
                </a:solidFill>
              </a:defRPr>
            </a:lvl7pPr>
            <a:lvl8pPr indent="-292100" lvl="7" marL="3657600" rtl="0">
              <a:spcBef>
                <a:spcPts val="0"/>
              </a:spcBef>
              <a:spcAft>
                <a:spcPts val="0"/>
              </a:spcAft>
              <a:buClr>
                <a:srgbClr val="AA8FFF"/>
              </a:buClr>
              <a:buSzPts val="1000"/>
              <a:buChar char="・"/>
              <a:defRPr>
                <a:solidFill>
                  <a:srgbClr val="AA8FFF"/>
                </a:solidFill>
              </a:defRPr>
            </a:lvl8pPr>
            <a:lvl9pPr indent="-292100" lvl="8" marL="4114800" rtl="0">
              <a:spcBef>
                <a:spcPts val="0"/>
              </a:spcBef>
              <a:spcAft>
                <a:spcPts val="0"/>
              </a:spcAft>
              <a:buClr>
                <a:srgbClr val="AA8FFF"/>
              </a:buClr>
              <a:buSzPts val="1000"/>
              <a:buChar char="・"/>
              <a:defRPr>
                <a:solidFill>
                  <a:srgbClr val="AA8FFF"/>
                </a:solidFill>
              </a:defRPr>
            </a:lvl9pPr>
          </a:lstStyle>
          <a:p/>
        </p:txBody>
      </p:sp>
      <p:sp>
        <p:nvSpPr>
          <p:cNvPr id="314" name="Google Shape;314;p43"/>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pic>
        <p:nvPicPr>
          <p:cNvPr id="315" name="Google Shape;315;p43"/>
          <p:cNvPicPr preferRelativeResize="0"/>
          <p:nvPr/>
        </p:nvPicPr>
        <p:blipFill rotWithShape="1">
          <a:blip r:embed="rId3">
            <a:alphaModFix/>
          </a:blip>
          <a:srcRect b="0" l="0" r="50949" t="0"/>
          <a:stretch/>
        </p:blipFill>
        <p:spPr>
          <a:xfrm>
            <a:off x="439875" y="2072750"/>
            <a:ext cx="1053450" cy="786501"/>
          </a:xfrm>
          <a:prstGeom prst="rect">
            <a:avLst/>
          </a:prstGeom>
          <a:noFill/>
          <a:ln>
            <a:noFill/>
          </a:ln>
        </p:spPr>
      </p:pic>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1">
  <p:cSld name="TITLE_2">
    <p:spTree>
      <p:nvGrpSpPr>
        <p:cNvPr id="316" name="Shape 316"/>
        <p:cNvGrpSpPr/>
        <p:nvPr/>
      </p:nvGrpSpPr>
      <p:grpSpPr>
        <a:xfrm>
          <a:off x="0" y="0"/>
          <a:ext cx="0" cy="0"/>
          <a:chOff x="0" y="0"/>
          <a:chExt cx="0" cy="0"/>
        </a:xfrm>
      </p:grpSpPr>
      <p:pic>
        <p:nvPicPr>
          <p:cNvPr id="317" name="Google Shape;317;p44"/>
          <p:cNvPicPr preferRelativeResize="0"/>
          <p:nvPr/>
        </p:nvPicPr>
        <p:blipFill rotWithShape="1">
          <a:blip r:embed="rId2">
            <a:alphaModFix/>
          </a:blip>
          <a:srcRect b="0" l="0" r="0" t="20274"/>
          <a:stretch/>
        </p:blipFill>
        <p:spPr>
          <a:xfrm>
            <a:off x="2136675" y="-25"/>
            <a:ext cx="5115125" cy="5143501"/>
          </a:xfrm>
          <a:prstGeom prst="rect">
            <a:avLst/>
          </a:prstGeom>
          <a:noFill/>
          <a:ln>
            <a:noFill/>
          </a:ln>
        </p:spPr>
      </p:pic>
      <p:sp>
        <p:nvSpPr>
          <p:cNvPr id="318" name="Google Shape;318;p44"/>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319" name="Google Shape;319;p44"/>
          <p:cNvSpPr txBox="1"/>
          <p:nvPr>
            <p:ph type="title"/>
          </p:nvPr>
        </p:nvSpPr>
        <p:spPr>
          <a:xfrm>
            <a:off x="6883675" y="2167800"/>
            <a:ext cx="2147700" cy="521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A8FFF"/>
              </a:buClr>
              <a:buSzPts val="2000"/>
              <a:buNone/>
              <a:defRPr sz="2000">
                <a:solidFill>
                  <a:srgbClr val="AA8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0" name="Google Shape;320;p44"/>
          <p:cNvSpPr txBox="1"/>
          <p:nvPr>
            <p:ph idx="1" type="body"/>
          </p:nvPr>
        </p:nvSpPr>
        <p:spPr>
          <a:xfrm>
            <a:off x="6883675" y="2475200"/>
            <a:ext cx="2147700" cy="7323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rgbClr val="AA8FFF"/>
              </a:buClr>
              <a:buSzPts val="1000"/>
              <a:buChar char="・"/>
              <a:defRPr sz="1000">
                <a:solidFill>
                  <a:srgbClr val="AA8FFF"/>
                </a:solidFill>
              </a:defRPr>
            </a:lvl1pPr>
            <a:lvl2pPr indent="-292100" lvl="1" marL="914400" rtl="0">
              <a:spcBef>
                <a:spcPts val="0"/>
              </a:spcBef>
              <a:spcAft>
                <a:spcPts val="0"/>
              </a:spcAft>
              <a:buClr>
                <a:srgbClr val="AA8FFF"/>
              </a:buClr>
              <a:buSzPts val="1000"/>
              <a:buChar char="・"/>
              <a:defRPr>
                <a:solidFill>
                  <a:srgbClr val="AA8FFF"/>
                </a:solidFill>
              </a:defRPr>
            </a:lvl2pPr>
            <a:lvl3pPr indent="-292100" lvl="2" marL="1371600" rtl="0">
              <a:spcBef>
                <a:spcPts val="0"/>
              </a:spcBef>
              <a:spcAft>
                <a:spcPts val="0"/>
              </a:spcAft>
              <a:buClr>
                <a:srgbClr val="AA8FFF"/>
              </a:buClr>
              <a:buSzPts val="1000"/>
              <a:buChar char="・"/>
              <a:defRPr>
                <a:solidFill>
                  <a:srgbClr val="AA8FFF"/>
                </a:solidFill>
              </a:defRPr>
            </a:lvl3pPr>
            <a:lvl4pPr indent="-292100" lvl="3" marL="1828800" rtl="0">
              <a:spcBef>
                <a:spcPts val="0"/>
              </a:spcBef>
              <a:spcAft>
                <a:spcPts val="0"/>
              </a:spcAft>
              <a:buClr>
                <a:srgbClr val="AA8FFF"/>
              </a:buClr>
              <a:buSzPts val="1000"/>
              <a:buChar char="・"/>
              <a:defRPr>
                <a:solidFill>
                  <a:srgbClr val="AA8FFF"/>
                </a:solidFill>
              </a:defRPr>
            </a:lvl4pPr>
            <a:lvl5pPr indent="-292100" lvl="4" marL="2286000" rtl="0">
              <a:spcBef>
                <a:spcPts val="0"/>
              </a:spcBef>
              <a:spcAft>
                <a:spcPts val="0"/>
              </a:spcAft>
              <a:buClr>
                <a:srgbClr val="AA8FFF"/>
              </a:buClr>
              <a:buSzPts val="1000"/>
              <a:buChar char="・"/>
              <a:defRPr>
                <a:solidFill>
                  <a:srgbClr val="AA8FFF"/>
                </a:solidFill>
              </a:defRPr>
            </a:lvl5pPr>
            <a:lvl6pPr indent="-292100" lvl="5" marL="2743200" rtl="0">
              <a:spcBef>
                <a:spcPts val="0"/>
              </a:spcBef>
              <a:spcAft>
                <a:spcPts val="0"/>
              </a:spcAft>
              <a:buClr>
                <a:srgbClr val="AA8FFF"/>
              </a:buClr>
              <a:buSzPts val="1000"/>
              <a:buChar char="・"/>
              <a:defRPr>
                <a:solidFill>
                  <a:srgbClr val="AA8FFF"/>
                </a:solidFill>
              </a:defRPr>
            </a:lvl6pPr>
            <a:lvl7pPr indent="-292100" lvl="6" marL="3200400" rtl="0">
              <a:spcBef>
                <a:spcPts val="0"/>
              </a:spcBef>
              <a:spcAft>
                <a:spcPts val="0"/>
              </a:spcAft>
              <a:buClr>
                <a:srgbClr val="AA8FFF"/>
              </a:buClr>
              <a:buSzPts val="1000"/>
              <a:buChar char="・"/>
              <a:defRPr>
                <a:solidFill>
                  <a:srgbClr val="AA8FFF"/>
                </a:solidFill>
              </a:defRPr>
            </a:lvl7pPr>
            <a:lvl8pPr indent="-292100" lvl="7" marL="3657600" rtl="0">
              <a:spcBef>
                <a:spcPts val="0"/>
              </a:spcBef>
              <a:spcAft>
                <a:spcPts val="0"/>
              </a:spcAft>
              <a:buClr>
                <a:srgbClr val="AA8FFF"/>
              </a:buClr>
              <a:buSzPts val="1000"/>
              <a:buChar char="・"/>
              <a:defRPr>
                <a:solidFill>
                  <a:srgbClr val="AA8FFF"/>
                </a:solidFill>
              </a:defRPr>
            </a:lvl8pPr>
            <a:lvl9pPr indent="-292100" lvl="8" marL="4114800" rtl="0">
              <a:spcBef>
                <a:spcPts val="0"/>
              </a:spcBef>
              <a:spcAft>
                <a:spcPts val="0"/>
              </a:spcAft>
              <a:buClr>
                <a:srgbClr val="AA8FFF"/>
              </a:buClr>
              <a:buSzPts val="1000"/>
              <a:buChar char="・"/>
              <a:defRPr>
                <a:solidFill>
                  <a:srgbClr val="AA8FFF"/>
                </a:solidFill>
              </a:defRPr>
            </a:lvl9pPr>
          </a:lstStyle>
          <a:p/>
        </p:txBody>
      </p:sp>
      <p:sp>
        <p:nvSpPr>
          <p:cNvPr id="321" name="Google Shape;321;p44"/>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2">
  <p:cSld name="TITLE_1">
    <p:spTree>
      <p:nvGrpSpPr>
        <p:cNvPr id="322" name="Shape 322"/>
        <p:cNvGrpSpPr/>
        <p:nvPr/>
      </p:nvGrpSpPr>
      <p:grpSpPr>
        <a:xfrm>
          <a:off x="0" y="0"/>
          <a:ext cx="0" cy="0"/>
          <a:chOff x="0" y="0"/>
          <a:chExt cx="0" cy="0"/>
        </a:xfrm>
      </p:grpSpPr>
      <p:pic>
        <p:nvPicPr>
          <p:cNvPr id="323" name="Google Shape;323;p45"/>
          <p:cNvPicPr preferRelativeResize="0"/>
          <p:nvPr/>
        </p:nvPicPr>
        <p:blipFill rotWithShape="1">
          <a:blip r:embed="rId2">
            <a:alphaModFix/>
          </a:blip>
          <a:srcRect b="11425" l="0" r="0" t="26547"/>
          <a:stretch/>
        </p:blipFill>
        <p:spPr>
          <a:xfrm>
            <a:off x="2569250" y="-25"/>
            <a:ext cx="6574750" cy="5143501"/>
          </a:xfrm>
          <a:prstGeom prst="rect">
            <a:avLst/>
          </a:prstGeom>
          <a:noFill/>
          <a:ln>
            <a:noFill/>
          </a:ln>
        </p:spPr>
      </p:pic>
      <p:sp>
        <p:nvSpPr>
          <p:cNvPr id="324" name="Google Shape;324;p45"/>
          <p:cNvSpPr/>
          <p:nvPr/>
        </p:nvSpPr>
        <p:spPr>
          <a:xfrm>
            <a:off x="0" y="-225"/>
            <a:ext cx="9144375" cy="5154700"/>
          </a:xfrm>
          <a:custGeom>
            <a:rect b="b" l="l" r="r" t="t"/>
            <a:pathLst>
              <a:path extrusionOk="0" h="206188" w="365775">
                <a:moveTo>
                  <a:pt x="138050" y="0"/>
                </a:moveTo>
                <a:lnTo>
                  <a:pt x="0" y="0"/>
                </a:lnTo>
                <a:lnTo>
                  <a:pt x="0" y="205741"/>
                </a:lnTo>
                <a:lnTo>
                  <a:pt x="365775" y="206188"/>
                </a:lnTo>
                <a:lnTo>
                  <a:pt x="365760" y="180974"/>
                </a:lnTo>
                <a:lnTo>
                  <a:pt x="160219" y="180655"/>
                </a:lnTo>
                <a:close/>
              </a:path>
            </a:pathLst>
          </a:custGeom>
          <a:solidFill>
            <a:schemeClr val="lt1"/>
          </a:solidFill>
          <a:ln>
            <a:noFill/>
          </a:ln>
        </p:spPr>
      </p:sp>
      <p:sp>
        <p:nvSpPr>
          <p:cNvPr id="325" name="Google Shape;325;p45"/>
          <p:cNvSpPr txBox="1"/>
          <p:nvPr>
            <p:ph type="title"/>
          </p:nvPr>
        </p:nvSpPr>
        <p:spPr>
          <a:xfrm>
            <a:off x="465175" y="1374700"/>
            <a:ext cx="2823000" cy="2352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p:txBody>
      </p:sp>
      <p:sp>
        <p:nvSpPr>
          <p:cNvPr id="326" name="Google Shape;326;p45"/>
          <p:cNvSpPr txBox="1"/>
          <p:nvPr>
            <p:ph idx="1" type="subTitle"/>
          </p:nvPr>
        </p:nvSpPr>
        <p:spPr>
          <a:xfrm>
            <a:off x="457196" y="526625"/>
            <a:ext cx="2831100" cy="90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1pPr>
            <a:lvl2pPr lvl="1"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2pPr>
            <a:lvl3pPr lvl="2"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3pPr>
            <a:lvl4pPr lvl="3"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4pPr>
            <a:lvl5pPr lvl="4"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5pPr>
            <a:lvl6pPr lvl="5"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6pPr>
            <a:lvl7pPr lvl="6"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7pPr>
            <a:lvl8pPr lvl="7"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8pPr>
            <a:lvl9pPr lvl="8" rtl="0">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9pPr>
          </a:lstStyle>
          <a:p/>
        </p:txBody>
      </p:sp>
      <p:pic>
        <p:nvPicPr>
          <p:cNvPr id="327" name="Google Shape;327;p45"/>
          <p:cNvPicPr preferRelativeResize="0"/>
          <p:nvPr/>
        </p:nvPicPr>
        <p:blipFill rotWithShape="1">
          <a:blip r:embed="rId3">
            <a:alphaModFix/>
          </a:blip>
          <a:srcRect b="0" l="0" r="50949" t="0"/>
          <a:stretch/>
        </p:blipFill>
        <p:spPr>
          <a:xfrm>
            <a:off x="7717127" y="4663130"/>
            <a:ext cx="401807" cy="300004"/>
          </a:xfrm>
          <a:prstGeom prst="rect">
            <a:avLst/>
          </a:prstGeom>
          <a:noFill/>
          <a:ln>
            <a:noFill/>
          </a:ln>
        </p:spPr>
      </p:pic>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small" type="secHead">
  <p:cSld name="SECTION_HEADER">
    <p:spTree>
      <p:nvGrpSpPr>
        <p:cNvPr id="328" name="Shape 328"/>
        <p:cNvGrpSpPr/>
        <p:nvPr/>
      </p:nvGrpSpPr>
      <p:grpSpPr>
        <a:xfrm>
          <a:off x="0" y="0"/>
          <a:ext cx="0" cy="0"/>
          <a:chOff x="0" y="0"/>
          <a:chExt cx="0" cy="0"/>
        </a:xfrm>
      </p:grpSpPr>
      <p:pic>
        <p:nvPicPr>
          <p:cNvPr id="329" name="Google Shape;329;p46"/>
          <p:cNvPicPr preferRelativeResize="0"/>
          <p:nvPr/>
        </p:nvPicPr>
        <p:blipFill rotWithShape="1">
          <a:blip r:embed="rId2">
            <a:alphaModFix/>
          </a:blip>
          <a:srcRect b="16069" l="0" r="0" t="16069"/>
          <a:stretch/>
        </p:blipFill>
        <p:spPr>
          <a:xfrm>
            <a:off x="-500575" y="0"/>
            <a:ext cx="5051804" cy="5143501"/>
          </a:xfrm>
          <a:prstGeom prst="rect">
            <a:avLst/>
          </a:prstGeom>
          <a:noFill/>
          <a:ln>
            <a:noFill/>
          </a:ln>
        </p:spPr>
      </p:pic>
      <p:sp>
        <p:nvSpPr>
          <p:cNvPr id="330" name="Google Shape;330;p46"/>
          <p:cNvSpPr/>
          <p:nvPr/>
        </p:nvSpPr>
        <p:spPr>
          <a:xfrm flipH="1">
            <a:off x="3907175" y="-25"/>
            <a:ext cx="4526700" cy="5143500"/>
          </a:xfrm>
          <a:prstGeom prst="parallelogram">
            <a:avLst>
              <a:gd fmla="val 1425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6"/>
          <p:cNvSpPr txBox="1"/>
          <p:nvPr>
            <p:ph type="title"/>
          </p:nvPr>
        </p:nvSpPr>
        <p:spPr>
          <a:xfrm>
            <a:off x="4551225" y="1286275"/>
            <a:ext cx="3156600" cy="453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2" name="Google Shape;332;p46"/>
          <p:cNvSpPr txBox="1"/>
          <p:nvPr>
            <p:ph idx="1" type="body"/>
          </p:nvPr>
        </p:nvSpPr>
        <p:spPr>
          <a:xfrm>
            <a:off x="4490983" y="1902425"/>
            <a:ext cx="3156600" cy="2238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33" name="Google Shape;333;p46"/>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334" name="Google Shape;334;p46"/>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medium">
  <p:cSld name="SECTION_HEADER_2">
    <p:spTree>
      <p:nvGrpSpPr>
        <p:cNvPr id="335" name="Shape 335"/>
        <p:cNvGrpSpPr/>
        <p:nvPr/>
      </p:nvGrpSpPr>
      <p:grpSpPr>
        <a:xfrm>
          <a:off x="0" y="0"/>
          <a:ext cx="0" cy="0"/>
          <a:chOff x="0" y="0"/>
          <a:chExt cx="0" cy="0"/>
        </a:xfrm>
      </p:grpSpPr>
      <p:pic>
        <p:nvPicPr>
          <p:cNvPr id="336" name="Google Shape;336;p47"/>
          <p:cNvPicPr preferRelativeResize="0"/>
          <p:nvPr/>
        </p:nvPicPr>
        <p:blipFill rotWithShape="1">
          <a:blip r:embed="rId2">
            <a:alphaModFix/>
          </a:blip>
          <a:srcRect b="16041" l="0" r="0" t="16041"/>
          <a:stretch/>
        </p:blipFill>
        <p:spPr>
          <a:xfrm>
            <a:off x="-1927625" y="-337"/>
            <a:ext cx="5051342" cy="5143501"/>
          </a:xfrm>
          <a:prstGeom prst="rect">
            <a:avLst/>
          </a:prstGeom>
          <a:noFill/>
          <a:ln>
            <a:noFill/>
          </a:ln>
        </p:spPr>
      </p:pic>
      <p:sp>
        <p:nvSpPr>
          <p:cNvPr id="337" name="Google Shape;337;p47"/>
          <p:cNvSpPr/>
          <p:nvPr/>
        </p:nvSpPr>
        <p:spPr>
          <a:xfrm flipH="1">
            <a:off x="2389475" y="-25"/>
            <a:ext cx="5968200" cy="5143500"/>
          </a:xfrm>
          <a:prstGeom prst="parallelogram">
            <a:avLst>
              <a:gd fmla="val 124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7"/>
          <p:cNvSpPr txBox="1"/>
          <p:nvPr>
            <p:ph type="title"/>
          </p:nvPr>
        </p:nvSpPr>
        <p:spPr>
          <a:xfrm>
            <a:off x="2971800" y="1286275"/>
            <a:ext cx="4659900" cy="4533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9" name="Google Shape;339;p47"/>
          <p:cNvSpPr txBox="1"/>
          <p:nvPr>
            <p:ph idx="1" type="body"/>
          </p:nvPr>
        </p:nvSpPr>
        <p:spPr>
          <a:xfrm>
            <a:off x="2911558" y="1902425"/>
            <a:ext cx="4659900" cy="2238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40" name="Google Shape;340;p47"/>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341" name="Google Shape;341;p47"/>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large">
  <p:cSld name="SECTION_HEADER_2_1">
    <p:spTree>
      <p:nvGrpSpPr>
        <p:cNvPr id="342" name="Shape 342"/>
        <p:cNvGrpSpPr/>
        <p:nvPr/>
      </p:nvGrpSpPr>
      <p:grpSpPr>
        <a:xfrm>
          <a:off x="0" y="0"/>
          <a:ext cx="0" cy="0"/>
          <a:chOff x="0" y="0"/>
          <a:chExt cx="0" cy="0"/>
        </a:xfrm>
      </p:grpSpPr>
      <p:pic>
        <p:nvPicPr>
          <p:cNvPr id="343" name="Google Shape;343;p48"/>
          <p:cNvPicPr preferRelativeResize="0"/>
          <p:nvPr/>
        </p:nvPicPr>
        <p:blipFill rotWithShape="1">
          <a:blip r:embed="rId2">
            <a:alphaModFix/>
          </a:blip>
          <a:srcRect b="14082" l="16834" r="-6144" t="17424"/>
          <a:stretch/>
        </p:blipFill>
        <p:spPr>
          <a:xfrm>
            <a:off x="0" y="0"/>
            <a:ext cx="5051551" cy="5143501"/>
          </a:xfrm>
          <a:prstGeom prst="rect">
            <a:avLst/>
          </a:prstGeom>
          <a:noFill/>
          <a:ln>
            <a:noFill/>
          </a:ln>
        </p:spPr>
      </p:pic>
      <p:sp>
        <p:nvSpPr>
          <p:cNvPr id="344" name="Google Shape;344;p48"/>
          <p:cNvSpPr/>
          <p:nvPr/>
        </p:nvSpPr>
        <p:spPr>
          <a:xfrm flipH="1">
            <a:off x="1029275" y="-25"/>
            <a:ext cx="7328400" cy="5143500"/>
          </a:xfrm>
          <a:prstGeom prst="parallelogram">
            <a:avLst>
              <a:gd fmla="val 124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8"/>
          <p:cNvSpPr txBox="1"/>
          <p:nvPr>
            <p:ph type="title"/>
          </p:nvPr>
        </p:nvSpPr>
        <p:spPr>
          <a:xfrm>
            <a:off x="1655250" y="1286275"/>
            <a:ext cx="5976600" cy="4533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46" name="Google Shape;346;p48"/>
          <p:cNvSpPr txBox="1"/>
          <p:nvPr>
            <p:ph idx="1" type="body"/>
          </p:nvPr>
        </p:nvSpPr>
        <p:spPr>
          <a:xfrm>
            <a:off x="1595008" y="1902425"/>
            <a:ext cx="5976600" cy="2238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47" name="Google Shape;347;p48"/>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348" name="Google Shape;348;p48"/>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small">
  <p:cSld name="SECTION_HEADER_1">
    <p:spTree>
      <p:nvGrpSpPr>
        <p:cNvPr id="349" name="Shape 349"/>
        <p:cNvGrpSpPr/>
        <p:nvPr/>
      </p:nvGrpSpPr>
      <p:grpSpPr>
        <a:xfrm>
          <a:off x="0" y="0"/>
          <a:ext cx="0" cy="0"/>
          <a:chOff x="0" y="0"/>
          <a:chExt cx="0" cy="0"/>
        </a:xfrm>
      </p:grpSpPr>
      <p:pic>
        <p:nvPicPr>
          <p:cNvPr id="350" name="Google Shape;350;p49"/>
          <p:cNvPicPr preferRelativeResize="0"/>
          <p:nvPr/>
        </p:nvPicPr>
        <p:blipFill rotWithShape="1">
          <a:blip r:embed="rId2">
            <a:alphaModFix/>
          </a:blip>
          <a:srcRect b="0" l="23015" r="23009" t="0"/>
          <a:stretch/>
        </p:blipFill>
        <p:spPr>
          <a:xfrm>
            <a:off x="3666800" y="0"/>
            <a:ext cx="5184477" cy="5143500"/>
          </a:xfrm>
          <a:prstGeom prst="rect">
            <a:avLst/>
          </a:prstGeom>
          <a:noFill/>
          <a:ln>
            <a:noFill/>
          </a:ln>
        </p:spPr>
      </p:pic>
      <p:sp>
        <p:nvSpPr>
          <p:cNvPr id="351" name="Google Shape;351;p49"/>
          <p:cNvSpPr/>
          <p:nvPr/>
        </p:nvSpPr>
        <p:spPr>
          <a:xfrm>
            <a:off x="0" y="426"/>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chemeClr val="lt1"/>
          </a:solidFill>
          <a:ln>
            <a:noFill/>
          </a:ln>
        </p:spPr>
      </p:sp>
      <p:sp>
        <p:nvSpPr>
          <p:cNvPr id="352" name="Google Shape;352;p49"/>
          <p:cNvSpPr txBox="1"/>
          <p:nvPr>
            <p:ph type="title"/>
          </p:nvPr>
        </p:nvSpPr>
        <p:spPr>
          <a:xfrm>
            <a:off x="315150" y="1541597"/>
            <a:ext cx="3084600" cy="42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53" name="Google Shape;353;p49"/>
          <p:cNvSpPr txBox="1"/>
          <p:nvPr>
            <p:ph idx="1" type="body"/>
          </p:nvPr>
        </p:nvSpPr>
        <p:spPr>
          <a:xfrm>
            <a:off x="254909" y="2157750"/>
            <a:ext cx="3084600" cy="1759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54" name="Google Shape;354;p49"/>
          <p:cNvSpPr/>
          <p:nvPr/>
        </p:nvSpPr>
        <p:spPr>
          <a:xfrm flipH="1">
            <a:off x="3447775"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9"/>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356" name="Google Shape;356;p49"/>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357" name="Google Shape;357;p49"/>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medium">
  <p:cSld name="SECTION_HEADER_1_2">
    <p:spTree>
      <p:nvGrpSpPr>
        <p:cNvPr id="358" name="Shape 358"/>
        <p:cNvGrpSpPr/>
        <p:nvPr/>
      </p:nvGrpSpPr>
      <p:grpSpPr>
        <a:xfrm>
          <a:off x="0" y="0"/>
          <a:ext cx="0" cy="0"/>
          <a:chOff x="0" y="0"/>
          <a:chExt cx="0" cy="0"/>
        </a:xfrm>
      </p:grpSpPr>
      <p:pic>
        <p:nvPicPr>
          <p:cNvPr id="359" name="Google Shape;359;p50"/>
          <p:cNvPicPr preferRelativeResize="0"/>
          <p:nvPr/>
        </p:nvPicPr>
        <p:blipFill rotWithShape="1">
          <a:blip r:embed="rId2">
            <a:alphaModFix/>
          </a:blip>
          <a:srcRect b="16913" l="0" r="0" t="16913"/>
          <a:stretch/>
        </p:blipFill>
        <p:spPr>
          <a:xfrm>
            <a:off x="4907950" y="0"/>
            <a:ext cx="5180680" cy="5143501"/>
          </a:xfrm>
          <a:prstGeom prst="rect">
            <a:avLst/>
          </a:prstGeom>
          <a:noFill/>
          <a:ln>
            <a:noFill/>
          </a:ln>
        </p:spPr>
      </p:pic>
      <p:sp>
        <p:nvSpPr>
          <p:cNvPr id="360" name="Google Shape;360;p50"/>
          <p:cNvSpPr/>
          <p:nvPr/>
        </p:nvSpPr>
        <p:spPr>
          <a:xfrm>
            <a:off x="0" y="425"/>
            <a:ext cx="7037000" cy="5143525"/>
          </a:xfrm>
          <a:custGeom>
            <a:rect b="b" l="l" r="r" t="t"/>
            <a:pathLst>
              <a:path extrusionOk="0" h="205741" w="281480">
                <a:moveTo>
                  <a:pt x="196604" y="302"/>
                </a:moveTo>
                <a:lnTo>
                  <a:pt x="0" y="0"/>
                </a:lnTo>
                <a:lnTo>
                  <a:pt x="0" y="205741"/>
                </a:lnTo>
                <a:lnTo>
                  <a:pt x="281480" y="205741"/>
                </a:lnTo>
                <a:lnTo>
                  <a:pt x="279025" y="188630"/>
                </a:lnTo>
                <a:lnTo>
                  <a:pt x="219584" y="188927"/>
                </a:lnTo>
                <a:close/>
              </a:path>
            </a:pathLst>
          </a:custGeom>
          <a:solidFill>
            <a:schemeClr val="lt1"/>
          </a:solidFill>
          <a:ln>
            <a:noFill/>
          </a:ln>
        </p:spPr>
      </p:sp>
      <p:sp>
        <p:nvSpPr>
          <p:cNvPr id="361" name="Google Shape;361;p50"/>
          <p:cNvSpPr txBox="1"/>
          <p:nvPr>
            <p:ph type="title"/>
          </p:nvPr>
        </p:nvSpPr>
        <p:spPr>
          <a:xfrm>
            <a:off x="315150" y="1541600"/>
            <a:ext cx="4400400" cy="42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2" name="Google Shape;362;p50"/>
          <p:cNvSpPr txBox="1"/>
          <p:nvPr>
            <p:ph idx="1" type="body"/>
          </p:nvPr>
        </p:nvSpPr>
        <p:spPr>
          <a:xfrm>
            <a:off x="254909" y="2157753"/>
            <a:ext cx="4400400" cy="1759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63" name="Google Shape;363;p50"/>
          <p:cNvSpPr/>
          <p:nvPr/>
        </p:nvSpPr>
        <p:spPr>
          <a:xfrm flipH="1">
            <a:off x="4907950"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0"/>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365" name="Google Shape;365;p50"/>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366" name="Google Shape;366;p50"/>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large">
  <p:cSld name="SECTION_HEADER_1_2_1">
    <p:spTree>
      <p:nvGrpSpPr>
        <p:cNvPr id="367" name="Shape 367"/>
        <p:cNvGrpSpPr/>
        <p:nvPr/>
      </p:nvGrpSpPr>
      <p:grpSpPr>
        <a:xfrm>
          <a:off x="0" y="0"/>
          <a:ext cx="0" cy="0"/>
          <a:chOff x="0" y="0"/>
          <a:chExt cx="0" cy="0"/>
        </a:xfrm>
      </p:grpSpPr>
      <p:pic>
        <p:nvPicPr>
          <p:cNvPr id="368" name="Google Shape;368;p51"/>
          <p:cNvPicPr preferRelativeResize="0"/>
          <p:nvPr/>
        </p:nvPicPr>
        <p:blipFill rotWithShape="1">
          <a:blip r:embed="rId2">
            <a:alphaModFix/>
          </a:blip>
          <a:srcRect b="14082" l="6150" r="2181" t="17424"/>
          <a:stretch/>
        </p:blipFill>
        <p:spPr>
          <a:xfrm>
            <a:off x="3959525" y="0"/>
            <a:ext cx="5184476" cy="5143501"/>
          </a:xfrm>
          <a:prstGeom prst="rect">
            <a:avLst/>
          </a:prstGeom>
          <a:noFill/>
          <a:ln>
            <a:noFill/>
          </a:ln>
        </p:spPr>
      </p:pic>
      <p:sp>
        <p:nvSpPr>
          <p:cNvPr id="369" name="Google Shape;369;p51"/>
          <p:cNvSpPr/>
          <p:nvPr/>
        </p:nvSpPr>
        <p:spPr>
          <a:xfrm>
            <a:off x="0" y="425"/>
            <a:ext cx="7037000" cy="5143525"/>
          </a:xfrm>
          <a:custGeom>
            <a:rect b="b" l="l" r="r" t="t"/>
            <a:pathLst>
              <a:path extrusionOk="0" h="205741" w="281480">
                <a:moveTo>
                  <a:pt x="228839" y="302"/>
                </a:moveTo>
                <a:lnTo>
                  <a:pt x="0" y="0"/>
                </a:lnTo>
                <a:lnTo>
                  <a:pt x="0" y="205741"/>
                </a:lnTo>
                <a:lnTo>
                  <a:pt x="281480" y="205741"/>
                </a:lnTo>
                <a:lnTo>
                  <a:pt x="279025" y="188630"/>
                </a:lnTo>
                <a:lnTo>
                  <a:pt x="252138" y="188608"/>
                </a:lnTo>
                <a:close/>
              </a:path>
            </a:pathLst>
          </a:custGeom>
          <a:solidFill>
            <a:schemeClr val="lt1"/>
          </a:solidFill>
          <a:ln>
            <a:noFill/>
          </a:ln>
        </p:spPr>
      </p:sp>
      <p:sp>
        <p:nvSpPr>
          <p:cNvPr id="370" name="Google Shape;370;p51"/>
          <p:cNvSpPr txBox="1"/>
          <p:nvPr>
            <p:ph type="title"/>
          </p:nvPr>
        </p:nvSpPr>
        <p:spPr>
          <a:xfrm>
            <a:off x="315150" y="1541600"/>
            <a:ext cx="5184600" cy="42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71" name="Google Shape;371;p51"/>
          <p:cNvSpPr txBox="1"/>
          <p:nvPr>
            <p:ph idx="1" type="body"/>
          </p:nvPr>
        </p:nvSpPr>
        <p:spPr>
          <a:xfrm>
            <a:off x="254909" y="2157752"/>
            <a:ext cx="5184600" cy="1759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72" name="Google Shape;372;p51"/>
          <p:cNvSpPr/>
          <p:nvPr/>
        </p:nvSpPr>
        <p:spPr>
          <a:xfrm flipH="1">
            <a:off x="5713850"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1"/>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374" name="Google Shape;374;p51"/>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375" name="Google Shape;375;p51"/>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medium">
  <p:cSld name="SECTION_HEADER_2">
    <p:spTree>
      <p:nvGrpSpPr>
        <p:cNvPr id="34" name="Shape 34"/>
        <p:cNvGrpSpPr/>
        <p:nvPr/>
      </p:nvGrpSpPr>
      <p:grpSpPr>
        <a:xfrm>
          <a:off x="0" y="0"/>
          <a:ext cx="0" cy="0"/>
          <a:chOff x="0" y="0"/>
          <a:chExt cx="0" cy="0"/>
        </a:xfrm>
      </p:grpSpPr>
      <p:pic>
        <p:nvPicPr>
          <p:cNvPr id="35" name="Google Shape;35;p6"/>
          <p:cNvPicPr preferRelativeResize="0"/>
          <p:nvPr/>
        </p:nvPicPr>
        <p:blipFill rotWithShape="1">
          <a:blip r:embed="rId2">
            <a:alphaModFix/>
          </a:blip>
          <a:srcRect b="14082" l="16834" r="-6144" t="17424"/>
          <a:stretch/>
        </p:blipFill>
        <p:spPr>
          <a:xfrm>
            <a:off x="0" y="0"/>
            <a:ext cx="5051551" cy="5143501"/>
          </a:xfrm>
          <a:prstGeom prst="rect">
            <a:avLst/>
          </a:prstGeom>
          <a:noFill/>
          <a:ln>
            <a:noFill/>
          </a:ln>
        </p:spPr>
      </p:pic>
      <p:sp>
        <p:nvSpPr>
          <p:cNvPr id="36" name="Google Shape;36;p6"/>
          <p:cNvSpPr/>
          <p:nvPr/>
        </p:nvSpPr>
        <p:spPr>
          <a:xfrm flipH="1">
            <a:off x="2389475" y="-25"/>
            <a:ext cx="5968200" cy="5143500"/>
          </a:xfrm>
          <a:prstGeom prst="parallelogram">
            <a:avLst>
              <a:gd fmla="val 124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txBox="1"/>
          <p:nvPr>
            <p:ph type="title"/>
          </p:nvPr>
        </p:nvSpPr>
        <p:spPr>
          <a:xfrm>
            <a:off x="2971800" y="1286275"/>
            <a:ext cx="4659900" cy="4533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8" name="Google Shape;38;p6"/>
          <p:cNvSpPr txBox="1"/>
          <p:nvPr>
            <p:ph idx="1" type="body"/>
          </p:nvPr>
        </p:nvSpPr>
        <p:spPr>
          <a:xfrm>
            <a:off x="2911558" y="1902425"/>
            <a:ext cx="4659900" cy="2238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9" name="Google Shape;39;p6"/>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40" name="Google Shape;40;p6"/>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Option 1 - small">
  <p:cSld name="SECTION_HEADER_1_1">
    <p:spTree>
      <p:nvGrpSpPr>
        <p:cNvPr id="376" name="Shape 376"/>
        <p:cNvGrpSpPr/>
        <p:nvPr/>
      </p:nvGrpSpPr>
      <p:grpSpPr>
        <a:xfrm>
          <a:off x="0" y="0"/>
          <a:ext cx="0" cy="0"/>
          <a:chOff x="0" y="0"/>
          <a:chExt cx="0" cy="0"/>
        </a:xfrm>
      </p:grpSpPr>
      <p:pic>
        <p:nvPicPr>
          <p:cNvPr id="377" name="Google Shape;377;p52"/>
          <p:cNvPicPr preferRelativeResize="0"/>
          <p:nvPr/>
        </p:nvPicPr>
        <p:blipFill rotWithShape="1">
          <a:blip r:embed="rId2">
            <a:alphaModFix/>
          </a:blip>
          <a:srcRect b="15487" l="0" r="0" t="15494"/>
          <a:stretch/>
        </p:blipFill>
        <p:spPr>
          <a:xfrm>
            <a:off x="1921775" y="225"/>
            <a:ext cx="5964477" cy="5143649"/>
          </a:xfrm>
          <a:prstGeom prst="rect">
            <a:avLst/>
          </a:prstGeom>
          <a:noFill/>
          <a:ln>
            <a:noFill/>
          </a:ln>
        </p:spPr>
      </p:pic>
      <p:sp>
        <p:nvSpPr>
          <p:cNvPr id="378" name="Google Shape;378;p52"/>
          <p:cNvSpPr/>
          <p:nvPr/>
        </p:nvSpPr>
        <p:spPr>
          <a:xfrm flipH="1">
            <a:off x="6732600" y="300"/>
            <a:ext cx="1869300" cy="5143500"/>
          </a:xfrm>
          <a:prstGeom prst="parallelogram">
            <a:avLst>
              <a:gd fmla="val 3392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2"/>
          <p:cNvSpPr/>
          <p:nvPr/>
        </p:nvSpPr>
        <p:spPr>
          <a:xfrm>
            <a:off x="0" y="0"/>
            <a:ext cx="3109375" cy="5143659"/>
          </a:xfrm>
          <a:custGeom>
            <a:rect b="b" l="l" r="r" t="t"/>
            <a:pathLst>
              <a:path extrusionOk="0" h="206200" w="124375">
                <a:moveTo>
                  <a:pt x="99009" y="0"/>
                </a:moveTo>
                <a:lnTo>
                  <a:pt x="0" y="0"/>
                </a:lnTo>
                <a:lnTo>
                  <a:pt x="0" y="206200"/>
                </a:lnTo>
                <a:lnTo>
                  <a:pt x="124375" y="206200"/>
                </a:lnTo>
                <a:close/>
              </a:path>
            </a:pathLst>
          </a:custGeom>
          <a:solidFill>
            <a:schemeClr val="lt1"/>
          </a:solidFill>
          <a:ln>
            <a:noFill/>
          </a:ln>
        </p:spPr>
      </p:sp>
      <p:sp>
        <p:nvSpPr>
          <p:cNvPr id="380" name="Google Shape;380;p52"/>
          <p:cNvSpPr txBox="1"/>
          <p:nvPr>
            <p:ph type="title"/>
          </p:nvPr>
        </p:nvSpPr>
        <p:spPr>
          <a:xfrm>
            <a:off x="457200" y="1924450"/>
            <a:ext cx="1977000" cy="23523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81" name="Google Shape;381;p52"/>
          <p:cNvSpPr txBox="1"/>
          <p:nvPr>
            <p:ph idx="1" type="subTitle"/>
          </p:nvPr>
        </p:nvSpPr>
        <p:spPr>
          <a:xfrm>
            <a:off x="457200" y="1524000"/>
            <a:ext cx="1782900" cy="5346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Font typeface="Secular One"/>
              <a:buNone/>
              <a:defRPr b="1" sz="2200">
                <a:latin typeface="Secular One"/>
                <a:ea typeface="Secular One"/>
                <a:cs typeface="Secular One"/>
                <a:sym typeface="Secular One"/>
              </a:defRPr>
            </a:lvl1pPr>
            <a:lvl2pPr lvl="1" rtl="0">
              <a:spcBef>
                <a:spcPts val="0"/>
              </a:spcBef>
              <a:spcAft>
                <a:spcPts val="0"/>
              </a:spcAft>
              <a:buSzPts val="2200"/>
              <a:buFont typeface="Secular One"/>
              <a:buNone/>
              <a:defRPr b="1" sz="2200">
                <a:latin typeface="Secular One"/>
                <a:ea typeface="Secular One"/>
                <a:cs typeface="Secular One"/>
                <a:sym typeface="Secular One"/>
              </a:defRPr>
            </a:lvl2pPr>
            <a:lvl3pPr lvl="2" rtl="0">
              <a:spcBef>
                <a:spcPts val="0"/>
              </a:spcBef>
              <a:spcAft>
                <a:spcPts val="0"/>
              </a:spcAft>
              <a:buSzPts val="2200"/>
              <a:buFont typeface="Secular One"/>
              <a:buNone/>
              <a:defRPr b="1" sz="2200">
                <a:latin typeface="Secular One"/>
                <a:ea typeface="Secular One"/>
                <a:cs typeface="Secular One"/>
                <a:sym typeface="Secular One"/>
              </a:defRPr>
            </a:lvl3pPr>
            <a:lvl4pPr lvl="3" rtl="0">
              <a:spcBef>
                <a:spcPts val="0"/>
              </a:spcBef>
              <a:spcAft>
                <a:spcPts val="0"/>
              </a:spcAft>
              <a:buSzPts val="2200"/>
              <a:buFont typeface="Secular One"/>
              <a:buNone/>
              <a:defRPr b="1" sz="2200">
                <a:latin typeface="Secular One"/>
                <a:ea typeface="Secular One"/>
                <a:cs typeface="Secular One"/>
                <a:sym typeface="Secular One"/>
              </a:defRPr>
            </a:lvl4pPr>
            <a:lvl5pPr lvl="4" rtl="0">
              <a:spcBef>
                <a:spcPts val="0"/>
              </a:spcBef>
              <a:spcAft>
                <a:spcPts val="0"/>
              </a:spcAft>
              <a:buSzPts val="2200"/>
              <a:buFont typeface="Secular One"/>
              <a:buNone/>
              <a:defRPr b="1" sz="2200">
                <a:latin typeface="Secular One"/>
                <a:ea typeface="Secular One"/>
                <a:cs typeface="Secular One"/>
                <a:sym typeface="Secular One"/>
              </a:defRPr>
            </a:lvl5pPr>
            <a:lvl6pPr lvl="5" rtl="0">
              <a:spcBef>
                <a:spcPts val="0"/>
              </a:spcBef>
              <a:spcAft>
                <a:spcPts val="0"/>
              </a:spcAft>
              <a:buSzPts val="2200"/>
              <a:buFont typeface="Secular One"/>
              <a:buNone/>
              <a:defRPr b="1" sz="2200">
                <a:latin typeface="Secular One"/>
                <a:ea typeface="Secular One"/>
                <a:cs typeface="Secular One"/>
                <a:sym typeface="Secular One"/>
              </a:defRPr>
            </a:lvl6pPr>
            <a:lvl7pPr lvl="6" rtl="0">
              <a:spcBef>
                <a:spcPts val="0"/>
              </a:spcBef>
              <a:spcAft>
                <a:spcPts val="0"/>
              </a:spcAft>
              <a:buSzPts val="2200"/>
              <a:buFont typeface="Secular One"/>
              <a:buNone/>
              <a:defRPr b="1" sz="2200">
                <a:latin typeface="Secular One"/>
                <a:ea typeface="Secular One"/>
                <a:cs typeface="Secular One"/>
                <a:sym typeface="Secular One"/>
              </a:defRPr>
            </a:lvl7pPr>
            <a:lvl8pPr lvl="7" rtl="0">
              <a:spcBef>
                <a:spcPts val="0"/>
              </a:spcBef>
              <a:spcAft>
                <a:spcPts val="0"/>
              </a:spcAft>
              <a:buSzPts val="2200"/>
              <a:buFont typeface="Secular One"/>
              <a:buNone/>
              <a:defRPr b="1" sz="2200">
                <a:latin typeface="Secular One"/>
                <a:ea typeface="Secular One"/>
                <a:cs typeface="Secular One"/>
                <a:sym typeface="Secular One"/>
              </a:defRPr>
            </a:lvl8pPr>
            <a:lvl9pPr lvl="8" rtl="0">
              <a:spcBef>
                <a:spcPts val="0"/>
              </a:spcBef>
              <a:spcAft>
                <a:spcPts val="0"/>
              </a:spcAft>
              <a:buSzPts val="2200"/>
              <a:buFont typeface="Secular One"/>
              <a:buNone/>
              <a:defRPr b="1" sz="2200">
                <a:latin typeface="Secular One"/>
                <a:ea typeface="Secular One"/>
                <a:cs typeface="Secular One"/>
                <a:sym typeface="Secular One"/>
              </a:defRPr>
            </a:lvl9pPr>
          </a:lstStyle>
          <a:p/>
        </p:txBody>
      </p:sp>
      <p:sp>
        <p:nvSpPr>
          <p:cNvPr id="382" name="Google Shape;382;p52"/>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383" name="Google Shape;383;p52"/>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384" name="Google Shape;384;p52"/>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Option 1 - medium">
  <p:cSld name="SECTION_HEADER_1_1_2">
    <p:spTree>
      <p:nvGrpSpPr>
        <p:cNvPr id="385" name="Shape 385"/>
        <p:cNvGrpSpPr/>
        <p:nvPr/>
      </p:nvGrpSpPr>
      <p:grpSpPr>
        <a:xfrm>
          <a:off x="0" y="0"/>
          <a:ext cx="0" cy="0"/>
          <a:chOff x="0" y="0"/>
          <a:chExt cx="0" cy="0"/>
        </a:xfrm>
      </p:grpSpPr>
      <p:pic>
        <p:nvPicPr>
          <p:cNvPr id="386" name="Google Shape;386;p53"/>
          <p:cNvPicPr preferRelativeResize="0"/>
          <p:nvPr/>
        </p:nvPicPr>
        <p:blipFill rotWithShape="1">
          <a:blip r:embed="rId2">
            <a:alphaModFix/>
          </a:blip>
          <a:srcRect b="0" l="0" r="23059" t="0"/>
          <a:stretch/>
        </p:blipFill>
        <p:spPr>
          <a:xfrm>
            <a:off x="1759550" y="175"/>
            <a:ext cx="5962726" cy="5143651"/>
          </a:xfrm>
          <a:prstGeom prst="rect">
            <a:avLst/>
          </a:prstGeom>
          <a:noFill/>
          <a:ln>
            <a:noFill/>
          </a:ln>
        </p:spPr>
      </p:pic>
      <p:sp>
        <p:nvSpPr>
          <p:cNvPr id="387" name="Google Shape;387;p53"/>
          <p:cNvSpPr/>
          <p:nvPr/>
        </p:nvSpPr>
        <p:spPr>
          <a:xfrm flipH="1">
            <a:off x="6732600" y="300"/>
            <a:ext cx="1869300" cy="5143500"/>
          </a:xfrm>
          <a:prstGeom prst="parallelogram">
            <a:avLst>
              <a:gd fmla="val 3392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3"/>
          <p:cNvSpPr/>
          <p:nvPr/>
        </p:nvSpPr>
        <p:spPr>
          <a:xfrm>
            <a:off x="0" y="0"/>
            <a:ext cx="5040325" cy="5143650"/>
          </a:xfrm>
          <a:custGeom>
            <a:rect b="b" l="l" r="r" t="t"/>
            <a:pathLst>
              <a:path extrusionOk="0" h="205746" w="201613">
                <a:moveTo>
                  <a:pt x="176247" y="0"/>
                </a:moveTo>
                <a:lnTo>
                  <a:pt x="319" y="0"/>
                </a:lnTo>
                <a:lnTo>
                  <a:pt x="0" y="205541"/>
                </a:lnTo>
                <a:lnTo>
                  <a:pt x="201613" y="205746"/>
                </a:lnTo>
                <a:close/>
              </a:path>
            </a:pathLst>
          </a:custGeom>
          <a:solidFill>
            <a:schemeClr val="lt1"/>
          </a:solidFill>
          <a:ln>
            <a:noFill/>
          </a:ln>
        </p:spPr>
      </p:sp>
      <p:sp>
        <p:nvSpPr>
          <p:cNvPr id="389" name="Google Shape;389;p53"/>
          <p:cNvSpPr txBox="1"/>
          <p:nvPr>
            <p:ph type="title"/>
          </p:nvPr>
        </p:nvSpPr>
        <p:spPr>
          <a:xfrm>
            <a:off x="457200" y="1924450"/>
            <a:ext cx="3731700" cy="23523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90" name="Google Shape;390;p53"/>
          <p:cNvSpPr txBox="1"/>
          <p:nvPr>
            <p:ph idx="1" type="subTitle"/>
          </p:nvPr>
        </p:nvSpPr>
        <p:spPr>
          <a:xfrm>
            <a:off x="457200" y="1524000"/>
            <a:ext cx="3365400" cy="5346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Font typeface="Secular One"/>
              <a:buNone/>
              <a:defRPr b="1" sz="2200">
                <a:latin typeface="Secular One"/>
                <a:ea typeface="Secular One"/>
                <a:cs typeface="Secular One"/>
                <a:sym typeface="Secular One"/>
              </a:defRPr>
            </a:lvl1pPr>
            <a:lvl2pPr lvl="1" rtl="0">
              <a:spcBef>
                <a:spcPts val="0"/>
              </a:spcBef>
              <a:spcAft>
                <a:spcPts val="0"/>
              </a:spcAft>
              <a:buSzPts val="2200"/>
              <a:buFont typeface="Secular One"/>
              <a:buNone/>
              <a:defRPr b="1" sz="2200">
                <a:latin typeface="Secular One"/>
                <a:ea typeface="Secular One"/>
                <a:cs typeface="Secular One"/>
                <a:sym typeface="Secular One"/>
              </a:defRPr>
            </a:lvl2pPr>
            <a:lvl3pPr lvl="2" rtl="0">
              <a:spcBef>
                <a:spcPts val="0"/>
              </a:spcBef>
              <a:spcAft>
                <a:spcPts val="0"/>
              </a:spcAft>
              <a:buSzPts val="2200"/>
              <a:buFont typeface="Secular One"/>
              <a:buNone/>
              <a:defRPr b="1" sz="2200">
                <a:latin typeface="Secular One"/>
                <a:ea typeface="Secular One"/>
                <a:cs typeface="Secular One"/>
                <a:sym typeface="Secular One"/>
              </a:defRPr>
            </a:lvl3pPr>
            <a:lvl4pPr lvl="3" rtl="0">
              <a:spcBef>
                <a:spcPts val="0"/>
              </a:spcBef>
              <a:spcAft>
                <a:spcPts val="0"/>
              </a:spcAft>
              <a:buSzPts val="2200"/>
              <a:buFont typeface="Secular One"/>
              <a:buNone/>
              <a:defRPr b="1" sz="2200">
                <a:latin typeface="Secular One"/>
                <a:ea typeface="Secular One"/>
                <a:cs typeface="Secular One"/>
                <a:sym typeface="Secular One"/>
              </a:defRPr>
            </a:lvl4pPr>
            <a:lvl5pPr lvl="4" rtl="0">
              <a:spcBef>
                <a:spcPts val="0"/>
              </a:spcBef>
              <a:spcAft>
                <a:spcPts val="0"/>
              </a:spcAft>
              <a:buSzPts val="2200"/>
              <a:buFont typeface="Secular One"/>
              <a:buNone/>
              <a:defRPr b="1" sz="2200">
                <a:latin typeface="Secular One"/>
                <a:ea typeface="Secular One"/>
                <a:cs typeface="Secular One"/>
                <a:sym typeface="Secular One"/>
              </a:defRPr>
            </a:lvl5pPr>
            <a:lvl6pPr lvl="5" rtl="0">
              <a:spcBef>
                <a:spcPts val="0"/>
              </a:spcBef>
              <a:spcAft>
                <a:spcPts val="0"/>
              </a:spcAft>
              <a:buSzPts val="2200"/>
              <a:buFont typeface="Secular One"/>
              <a:buNone/>
              <a:defRPr b="1" sz="2200">
                <a:latin typeface="Secular One"/>
                <a:ea typeface="Secular One"/>
                <a:cs typeface="Secular One"/>
                <a:sym typeface="Secular One"/>
              </a:defRPr>
            </a:lvl6pPr>
            <a:lvl7pPr lvl="6" rtl="0">
              <a:spcBef>
                <a:spcPts val="0"/>
              </a:spcBef>
              <a:spcAft>
                <a:spcPts val="0"/>
              </a:spcAft>
              <a:buSzPts val="2200"/>
              <a:buFont typeface="Secular One"/>
              <a:buNone/>
              <a:defRPr b="1" sz="2200">
                <a:latin typeface="Secular One"/>
                <a:ea typeface="Secular One"/>
                <a:cs typeface="Secular One"/>
                <a:sym typeface="Secular One"/>
              </a:defRPr>
            </a:lvl7pPr>
            <a:lvl8pPr lvl="7" rtl="0">
              <a:spcBef>
                <a:spcPts val="0"/>
              </a:spcBef>
              <a:spcAft>
                <a:spcPts val="0"/>
              </a:spcAft>
              <a:buSzPts val="2200"/>
              <a:buFont typeface="Secular One"/>
              <a:buNone/>
              <a:defRPr b="1" sz="2200">
                <a:latin typeface="Secular One"/>
                <a:ea typeface="Secular One"/>
                <a:cs typeface="Secular One"/>
                <a:sym typeface="Secular One"/>
              </a:defRPr>
            </a:lvl8pPr>
            <a:lvl9pPr lvl="8" rtl="0">
              <a:spcBef>
                <a:spcPts val="0"/>
              </a:spcBef>
              <a:spcAft>
                <a:spcPts val="0"/>
              </a:spcAft>
              <a:buSzPts val="2200"/>
              <a:buFont typeface="Secular One"/>
              <a:buNone/>
              <a:defRPr b="1" sz="2200">
                <a:latin typeface="Secular One"/>
                <a:ea typeface="Secular One"/>
                <a:cs typeface="Secular One"/>
                <a:sym typeface="Secular One"/>
              </a:defRPr>
            </a:lvl9pPr>
          </a:lstStyle>
          <a:p/>
        </p:txBody>
      </p:sp>
      <p:sp>
        <p:nvSpPr>
          <p:cNvPr id="391" name="Google Shape;391;p53"/>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392" name="Google Shape;392;p53"/>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393" name="Google Shape;393;p53"/>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ALT Option 1 - medium">
  <p:cSld name="SECTION_HEADER_1_1_2_1">
    <p:spTree>
      <p:nvGrpSpPr>
        <p:cNvPr id="394" name="Shape 394"/>
        <p:cNvGrpSpPr/>
        <p:nvPr/>
      </p:nvGrpSpPr>
      <p:grpSpPr>
        <a:xfrm>
          <a:off x="0" y="0"/>
          <a:ext cx="0" cy="0"/>
          <a:chOff x="0" y="0"/>
          <a:chExt cx="0" cy="0"/>
        </a:xfrm>
      </p:grpSpPr>
      <p:pic>
        <p:nvPicPr>
          <p:cNvPr id="395" name="Google Shape;395;p54"/>
          <p:cNvPicPr preferRelativeResize="0"/>
          <p:nvPr/>
        </p:nvPicPr>
        <p:blipFill rotWithShape="1">
          <a:blip r:embed="rId2">
            <a:alphaModFix/>
          </a:blip>
          <a:srcRect b="0" l="0" r="19639" t="0"/>
          <a:stretch/>
        </p:blipFill>
        <p:spPr>
          <a:xfrm>
            <a:off x="1759550" y="175"/>
            <a:ext cx="6227476" cy="5143651"/>
          </a:xfrm>
          <a:prstGeom prst="rect">
            <a:avLst/>
          </a:prstGeom>
          <a:noFill/>
          <a:ln>
            <a:noFill/>
          </a:ln>
        </p:spPr>
      </p:pic>
      <p:sp>
        <p:nvSpPr>
          <p:cNvPr id="396" name="Google Shape;396;p54"/>
          <p:cNvSpPr/>
          <p:nvPr/>
        </p:nvSpPr>
        <p:spPr>
          <a:xfrm flipH="1">
            <a:off x="7308817" y="300"/>
            <a:ext cx="1182600" cy="5143500"/>
          </a:xfrm>
          <a:prstGeom prst="parallelogram">
            <a:avLst>
              <a:gd fmla="val 5465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4"/>
          <p:cNvSpPr/>
          <p:nvPr/>
        </p:nvSpPr>
        <p:spPr>
          <a:xfrm>
            <a:off x="0" y="0"/>
            <a:ext cx="5040325" cy="5143650"/>
          </a:xfrm>
          <a:custGeom>
            <a:rect b="b" l="l" r="r" t="t"/>
            <a:pathLst>
              <a:path extrusionOk="0" h="205746" w="201613">
                <a:moveTo>
                  <a:pt x="176247" y="0"/>
                </a:moveTo>
                <a:lnTo>
                  <a:pt x="319" y="0"/>
                </a:lnTo>
                <a:lnTo>
                  <a:pt x="0" y="205541"/>
                </a:lnTo>
                <a:lnTo>
                  <a:pt x="201613" y="205746"/>
                </a:lnTo>
                <a:close/>
              </a:path>
            </a:pathLst>
          </a:custGeom>
          <a:solidFill>
            <a:schemeClr val="lt1"/>
          </a:solidFill>
          <a:ln>
            <a:noFill/>
          </a:ln>
        </p:spPr>
      </p:sp>
      <p:sp>
        <p:nvSpPr>
          <p:cNvPr id="398" name="Google Shape;398;p54"/>
          <p:cNvSpPr txBox="1"/>
          <p:nvPr>
            <p:ph type="title"/>
          </p:nvPr>
        </p:nvSpPr>
        <p:spPr>
          <a:xfrm>
            <a:off x="457200" y="798625"/>
            <a:ext cx="4003200" cy="4692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200">
                <a:solidFill>
                  <a:schemeClr val="dk1"/>
                </a:solidFill>
              </a:defRPr>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399" name="Google Shape;399;p54"/>
          <p:cNvSpPr txBox="1"/>
          <p:nvPr>
            <p:ph idx="1" type="subTitle"/>
          </p:nvPr>
        </p:nvSpPr>
        <p:spPr>
          <a:xfrm>
            <a:off x="457200" y="550575"/>
            <a:ext cx="3365400" cy="5346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Font typeface="Secular One"/>
              <a:buNone/>
              <a:defRPr b="1" sz="1500">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400" name="Google Shape;400;p54"/>
          <p:cNvSpPr/>
          <p:nvPr/>
        </p:nvSpPr>
        <p:spPr>
          <a:xfrm>
            <a:off x="7300850" y="0"/>
            <a:ext cx="1851150" cy="5162450"/>
          </a:xfrm>
          <a:custGeom>
            <a:rect b="b" l="l" r="r" t="t"/>
            <a:pathLst>
              <a:path extrusionOk="0" h="206498" w="74046">
                <a:moveTo>
                  <a:pt x="21794" y="0"/>
                </a:moveTo>
                <a:lnTo>
                  <a:pt x="74046" y="0"/>
                </a:lnTo>
                <a:lnTo>
                  <a:pt x="74046" y="206189"/>
                </a:lnTo>
                <a:lnTo>
                  <a:pt x="2553" y="206498"/>
                </a:lnTo>
                <a:lnTo>
                  <a:pt x="0" y="180646"/>
                </a:lnTo>
                <a:lnTo>
                  <a:pt x="44044" y="180965"/>
                </a:lnTo>
                <a:close/>
              </a:path>
            </a:pathLst>
          </a:custGeom>
          <a:solidFill>
            <a:schemeClr val="lt1"/>
          </a:solidFill>
          <a:ln>
            <a:noFill/>
          </a:ln>
        </p:spPr>
      </p:sp>
      <p:sp>
        <p:nvSpPr>
          <p:cNvPr id="401" name="Google Shape;401;p54"/>
          <p:cNvSpPr txBox="1"/>
          <p:nvPr>
            <p:ph idx="2" type="title"/>
          </p:nvPr>
        </p:nvSpPr>
        <p:spPr>
          <a:xfrm>
            <a:off x="457200" y="1636825"/>
            <a:ext cx="4003200" cy="4692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200">
                <a:solidFill>
                  <a:schemeClr val="dk1"/>
                </a:solidFill>
              </a:defRPr>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402" name="Google Shape;402;p54"/>
          <p:cNvSpPr txBox="1"/>
          <p:nvPr>
            <p:ph idx="3" type="subTitle"/>
          </p:nvPr>
        </p:nvSpPr>
        <p:spPr>
          <a:xfrm>
            <a:off x="457200" y="1388775"/>
            <a:ext cx="3365400" cy="5346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Font typeface="Secular One"/>
              <a:buNone/>
              <a:defRPr b="1" sz="1500">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403" name="Google Shape;403;p54"/>
          <p:cNvSpPr txBox="1"/>
          <p:nvPr>
            <p:ph idx="4" type="title"/>
          </p:nvPr>
        </p:nvSpPr>
        <p:spPr>
          <a:xfrm>
            <a:off x="469900" y="2537875"/>
            <a:ext cx="3894600" cy="206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chemeClr val="dk1"/>
                </a:solidFill>
                <a:latin typeface="Open Sans"/>
                <a:ea typeface="Open Sans"/>
                <a:cs typeface="Open Sans"/>
                <a:sym typeface="Open Sans"/>
              </a:defRPr>
            </a:lvl1pPr>
            <a:lvl2pPr lvl="1" rtl="0">
              <a:spcBef>
                <a:spcPts val="1000"/>
              </a:spcBef>
              <a:spcAft>
                <a:spcPts val="0"/>
              </a:spcAft>
              <a:buNone/>
              <a:defRPr sz="1200">
                <a:solidFill>
                  <a:schemeClr val="dk1"/>
                </a:solidFill>
                <a:latin typeface="Open Sans"/>
                <a:ea typeface="Open Sans"/>
                <a:cs typeface="Open Sans"/>
                <a:sym typeface="Open Sans"/>
              </a:defRPr>
            </a:lvl2pPr>
            <a:lvl3pPr lvl="2" rtl="0">
              <a:spcBef>
                <a:spcPts val="1000"/>
              </a:spcBef>
              <a:spcAft>
                <a:spcPts val="0"/>
              </a:spcAft>
              <a:buNone/>
              <a:defRPr sz="1200">
                <a:solidFill>
                  <a:schemeClr val="dk1"/>
                </a:solidFill>
                <a:latin typeface="Open Sans"/>
                <a:ea typeface="Open Sans"/>
                <a:cs typeface="Open Sans"/>
                <a:sym typeface="Open Sans"/>
              </a:defRPr>
            </a:lvl3pPr>
            <a:lvl4pPr lvl="3" rtl="0">
              <a:spcBef>
                <a:spcPts val="1000"/>
              </a:spcBef>
              <a:spcAft>
                <a:spcPts val="0"/>
              </a:spcAft>
              <a:buNone/>
              <a:defRPr sz="1200">
                <a:solidFill>
                  <a:schemeClr val="dk1"/>
                </a:solidFill>
                <a:latin typeface="Open Sans"/>
                <a:ea typeface="Open Sans"/>
                <a:cs typeface="Open Sans"/>
                <a:sym typeface="Open Sans"/>
              </a:defRPr>
            </a:lvl4pPr>
            <a:lvl5pPr lvl="4" rtl="0">
              <a:spcBef>
                <a:spcPts val="1000"/>
              </a:spcBef>
              <a:spcAft>
                <a:spcPts val="0"/>
              </a:spcAft>
              <a:buNone/>
              <a:defRPr sz="1200">
                <a:solidFill>
                  <a:schemeClr val="dk1"/>
                </a:solidFill>
                <a:latin typeface="Open Sans"/>
                <a:ea typeface="Open Sans"/>
                <a:cs typeface="Open Sans"/>
                <a:sym typeface="Open Sans"/>
              </a:defRPr>
            </a:lvl5pPr>
            <a:lvl6pPr lvl="5" rtl="0">
              <a:spcBef>
                <a:spcPts val="1000"/>
              </a:spcBef>
              <a:spcAft>
                <a:spcPts val="0"/>
              </a:spcAft>
              <a:buNone/>
              <a:defRPr sz="1200">
                <a:solidFill>
                  <a:schemeClr val="dk1"/>
                </a:solidFill>
                <a:latin typeface="Open Sans"/>
                <a:ea typeface="Open Sans"/>
                <a:cs typeface="Open Sans"/>
                <a:sym typeface="Open Sans"/>
              </a:defRPr>
            </a:lvl6pPr>
            <a:lvl7pPr lvl="6" rtl="0">
              <a:spcBef>
                <a:spcPts val="1000"/>
              </a:spcBef>
              <a:spcAft>
                <a:spcPts val="0"/>
              </a:spcAft>
              <a:buNone/>
              <a:defRPr sz="1200">
                <a:solidFill>
                  <a:schemeClr val="dk1"/>
                </a:solidFill>
                <a:latin typeface="Open Sans"/>
                <a:ea typeface="Open Sans"/>
                <a:cs typeface="Open Sans"/>
                <a:sym typeface="Open Sans"/>
              </a:defRPr>
            </a:lvl7pPr>
            <a:lvl8pPr lvl="7" rtl="0">
              <a:spcBef>
                <a:spcPts val="1000"/>
              </a:spcBef>
              <a:spcAft>
                <a:spcPts val="0"/>
              </a:spcAft>
              <a:buNone/>
              <a:defRPr sz="1200">
                <a:solidFill>
                  <a:schemeClr val="dk1"/>
                </a:solidFill>
                <a:latin typeface="Open Sans"/>
                <a:ea typeface="Open Sans"/>
                <a:cs typeface="Open Sans"/>
                <a:sym typeface="Open Sans"/>
              </a:defRPr>
            </a:lvl8pPr>
            <a:lvl9pPr lvl="8" rtl="0">
              <a:spcBef>
                <a:spcPts val="1000"/>
              </a:spcBef>
              <a:spcAft>
                <a:spcPts val="1000"/>
              </a:spcAft>
              <a:buNone/>
              <a:defRPr sz="1200">
                <a:solidFill>
                  <a:schemeClr val="dk1"/>
                </a:solidFill>
                <a:latin typeface="Open Sans"/>
                <a:ea typeface="Open Sans"/>
                <a:cs typeface="Open Sans"/>
                <a:sym typeface="Open Sans"/>
              </a:defRPr>
            </a:lvl9pPr>
          </a:lstStyle>
          <a:p/>
        </p:txBody>
      </p:sp>
      <p:pic>
        <p:nvPicPr>
          <p:cNvPr id="404" name="Google Shape;404;p54"/>
          <p:cNvPicPr preferRelativeResize="0"/>
          <p:nvPr/>
        </p:nvPicPr>
        <p:blipFill rotWithShape="1">
          <a:blip r:embed="rId3">
            <a:alphaModFix/>
          </a:blip>
          <a:srcRect b="0" l="0" r="50949" t="0"/>
          <a:stretch/>
        </p:blipFill>
        <p:spPr>
          <a:xfrm>
            <a:off x="7717127" y="4663130"/>
            <a:ext cx="401807" cy="30000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3 - medium">
  <p:cSld name="SECTION_HEADER_1_1_1">
    <p:spTree>
      <p:nvGrpSpPr>
        <p:cNvPr id="405" name="Shape 405"/>
        <p:cNvGrpSpPr/>
        <p:nvPr/>
      </p:nvGrpSpPr>
      <p:grpSpPr>
        <a:xfrm>
          <a:off x="0" y="0"/>
          <a:ext cx="0" cy="0"/>
          <a:chOff x="0" y="0"/>
          <a:chExt cx="0" cy="0"/>
        </a:xfrm>
      </p:grpSpPr>
      <p:pic>
        <p:nvPicPr>
          <p:cNvPr id="406" name="Google Shape;406;p55"/>
          <p:cNvPicPr preferRelativeResize="0"/>
          <p:nvPr/>
        </p:nvPicPr>
        <p:blipFill rotWithShape="1">
          <a:blip r:embed="rId2">
            <a:alphaModFix/>
          </a:blip>
          <a:srcRect b="15209" l="-14010" r="14010" t="28749"/>
          <a:stretch/>
        </p:blipFill>
        <p:spPr>
          <a:xfrm>
            <a:off x="3959525" y="0"/>
            <a:ext cx="5184475" cy="5143501"/>
          </a:xfrm>
          <a:prstGeom prst="rect">
            <a:avLst/>
          </a:prstGeom>
          <a:noFill/>
          <a:ln>
            <a:noFill/>
          </a:ln>
        </p:spPr>
      </p:pic>
      <p:sp>
        <p:nvSpPr>
          <p:cNvPr id="407" name="Google Shape;407;p55"/>
          <p:cNvSpPr/>
          <p:nvPr/>
        </p:nvSpPr>
        <p:spPr>
          <a:xfrm>
            <a:off x="0" y="25"/>
            <a:ext cx="5451625" cy="5143671"/>
          </a:xfrm>
          <a:custGeom>
            <a:rect b="b" l="l" r="r" t="t"/>
            <a:pathLst>
              <a:path extrusionOk="0" h="207427" w="218065">
                <a:moveTo>
                  <a:pt x="218065" y="207427"/>
                </a:moveTo>
                <a:lnTo>
                  <a:pt x="0" y="207427"/>
                </a:lnTo>
                <a:lnTo>
                  <a:pt x="0" y="0"/>
                </a:lnTo>
                <a:lnTo>
                  <a:pt x="192699" y="0"/>
                </a:lnTo>
                <a:close/>
              </a:path>
            </a:pathLst>
          </a:custGeom>
          <a:solidFill>
            <a:schemeClr val="lt1"/>
          </a:solidFill>
          <a:ln>
            <a:noFill/>
          </a:ln>
        </p:spPr>
      </p:sp>
      <p:sp>
        <p:nvSpPr>
          <p:cNvPr id="408" name="Google Shape;408;p55"/>
          <p:cNvSpPr txBox="1"/>
          <p:nvPr>
            <p:ph type="title"/>
          </p:nvPr>
        </p:nvSpPr>
        <p:spPr>
          <a:xfrm>
            <a:off x="426525" y="922100"/>
            <a:ext cx="3634200" cy="857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a:lvl1pPr>
            <a:lvl2pPr lvl="1" rtl="0">
              <a:spcBef>
                <a:spcPts val="0"/>
              </a:spcBef>
              <a:spcAft>
                <a:spcPts val="0"/>
              </a:spcAft>
              <a:buNone/>
              <a:defRPr sz="2300"/>
            </a:lvl2pPr>
            <a:lvl3pPr lvl="2" rtl="0">
              <a:spcBef>
                <a:spcPts val="0"/>
              </a:spcBef>
              <a:spcAft>
                <a:spcPts val="0"/>
              </a:spcAft>
              <a:buNone/>
              <a:defRPr sz="2300"/>
            </a:lvl3pPr>
            <a:lvl4pPr lvl="3" rtl="0">
              <a:spcBef>
                <a:spcPts val="0"/>
              </a:spcBef>
              <a:spcAft>
                <a:spcPts val="0"/>
              </a:spcAft>
              <a:buNone/>
              <a:defRPr sz="2300"/>
            </a:lvl4pPr>
            <a:lvl5pPr lvl="4" rtl="0">
              <a:spcBef>
                <a:spcPts val="0"/>
              </a:spcBef>
              <a:spcAft>
                <a:spcPts val="0"/>
              </a:spcAft>
              <a:buNone/>
              <a:defRPr sz="2300"/>
            </a:lvl5pPr>
            <a:lvl6pPr lvl="5" rtl="0">
              <a:spcBef>
                <a:spcPts val="0"/>
              </a:spcBef>
              <a:spcAft>
                <a:spcPts val="0"/>
              </a:spcAft>
              <a:buNone/>
              <a:defRPr sz="2300"/>
            </a:lvl6pPr>
            <a:lvl7pPr lvl="6" rtl="0">
              <a:spcBef>
                <a:spcPts val="0"/>
              </a:spcBef>
              <a:spcAft>
                <a:spcPts val="0"/>
              </a:spcAft>
              <a:buNone/>
              <a:defRPr sz="2300"/>
            </a:lvl7pPr>
            <a:lvl8pPr lvl="7" rtl="0">
              <a:spcBef>
                <a:spcPts val="0"/>
              </a:spcBef>
              <a:spcAft>
                <a:spcPts val="0"/>
              </a:spcAft>
              <a:buNone/>
              <a:defRPr sz="2300"/>
            </a:lvl8pPr>
            <a:lvl9pPr lvl="8" rtl="0">
              <a:spcBef>
                <a:spcPts val="0"/>
              </a:spcBef>
              <a:spcAft>
                <a:spcPts val="0"/>
              </a:spcAft>
              <a:buNone/>
              <a:defRPr sz="2300"/>
            </a:lvl9pPr>
          </a:lstStyle>
          <a:p/>
        </p:txBody>
      </p:sp>
      <p:sp>
        <p:nvSpPr>
          <p:cNvPr id="409" name="Google Shape;409;p55"/>
          <p:cNvSpPr txBox="1"/>
          <p:nvPr>
            <p:ph idx="1" type="subTitle"/>
          </p:nvPr>
        </p:nvSpPr>
        <p:spPr>
          <a:xfrm>
            <a:off x="426525" y="726200"/>
            <a:ext cx="3060300" cy="68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410" name="Google Shape;410;p55"/>
          <p:cNvSpPr txBox="1"/>
          <p:nvPr>
            <p:ph idx="2" type="body"/>
          </p:nvPr>
        </p:nvSpPr>
        <p:spPr>
          <a:xfrm>
            <a:off x="366283" y="2671025"/>
            <a:ext cx="3859200" cy="2148300"/>
          </a:xfrm>
          <a:prstGeom prst="rect">
            <a:avLst/>
          </a:prstGeom>
          <a:noFill/>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11" name="Google Shape;411;p55"/>
          <p:cNvSpPr/>
          <p:nvPr/>
        </p:nvSpPr>
        <p:spPr>
          <a:xfrm flipH="1">
            <a:off x="4204675" y="390300"/>
            <a:ext cx="1251900" cy="4753200"/>
          </a:xfrm>
          <a:prstGeom prst="parallelogram">
            <a:avLst>
              <a:gd fmla="val 46529" name="adj"/>
            </a:avLst>
          </a:prstGeom>
          <a:solidFill>
            <a:srgbClr val="AA8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5"/>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413" name="Google Shape;413;p55"/>
          <p:cNvSpPr txBox="1"/>
          <p:nvPr>
            <p:ph idx="3" type="title"/>
          </p:nvPr>
        </p:nvSpPr>
        <p:spPr>
          <a:xfrm>
            <a:off x="426525" y="1788225"/>
            <a:ext cx="3634200" cy="857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a:lvl1pPr>
            <a:lvl2pPr lvl="1" rtl="0">
              <a:spcBef>
                <a:spcPts val="0"/>
              </a:spcBef>
              <a:spcAft>
                <a:spcPts val="0"/>
              </a:spcAft>
              <a:buNone/>
              <a:defRPr sz="2300"/>
            </a:lvl2pPr>
            <a:lvl3pPr lvl="2" rtl="0">
              <a:spcBef>
                <a:spcPts val="0"/>
              </a:spcBef>
              <a:spcAft>
                <a:spcPts val="0"/>
              </a:spcAft>
              <a:buNone/>
              <a:defRPr sz="2300"/>
            </a:lvl3pPr>
            <a:lvl4pPr lvl="3" rtl="0">
              <a:spcBef>
                <a:spcPts val="0"/>
              </a:spcBef>
              <a:spcAft>
                <a:spcPts val="0"/>
              </a:spcAft>
              <a:buNone/>
              <a:defRPr sz="2300"/>
            </a:lvl4pPr>
            <a:lvl5pPr lvl="4" rtl="0">
              <a:spcBef>
                <a:spcPts val="0"/>
              </a:spcBef>
              <a:spcAft>
                <a:spcPts val="0"/>
              </a:spcAft>
              <a:buNone/>
              <a:defRPr sz="2300"/>
            </a:lvl5pPr>
            <a:lvl6pPr lvl="5" rtl="0">
              <a:spcBef>
                <a:spcPts val="0"/>
              </a:spcBef>
              <a:spcAft>
                <a:spcPts val="0"/>
              </a:spcAft>
              <a:buNone/>
              <a:defRPr sz="2300"/>
            </a:lvl6pPr>
            <a:lvl7pPr lvl="6" rtl="0">
              <a:spcBef>
                <a:spcPts val="0"/>
              </a:spcBef>
              <a:spcAft>
                <a:spcPts val="0"/>
              </a:spcAft>
              <a:buNone/>
              <a:defRPr sz="2300"/>
            </a:lvl7pPr>
            <a:lvl8pPr lvl="7" rtl="0">
              <a:spcBef>
                <a:spcPts val="0"/>
              </a:spcBef>
              <a:spcAft>
                <a:spcPts val="0"/>
              </a:spcAft>
              <a:buNone/>
              <a:defRPr sz="2300"/>
            </a:lvl8pPr>
            <a:lvl9pPr lvl="8" rtl="0">
              <a:spcBef>
                <a:spcPts val="0"/>
              </a:spcBef>
              <a:spcAft>
                <a:spcPts val="0"/>
              </a:spcAft>
              <a:buNone/>
              <a:defRPr sz="2300"/>
            </a:lvl9pPr>
          </a:lstStyle>
          <a:p/>
        </p:txBody>
      </p:sp>
      <p:sp>
        <p:nvSpPr>
          <p:cNvPr id="414" name="Google Shape;414;p55"/>
          <p:cNvSpPr txBox="1"/>
          <p:nvPr>
            <p:ph idx="4" type="subTitle"/>
          </p:nvPr>
        </p:nvSpPr>
        <p:spPr>
          <a:xfrm>
            <a:off x="426525" y="1592325"/>
            <a:ext cx="3060300" cy="68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415" name="Google Shape;415;p55"/>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416" name="Google Shape;416;p55"/>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3 - large">
  <p:cSld name="SECTION_HEADER_1_1_1_2">
    <p:spTree>
      <p:nvGrpSpPr>
        <p:cNvPr id="417" name="Shape 417"/>
        <p:cNvGrpSpPr/>
        <p:nvPr/>
      </p:nvGrpSpPr>
      <p:grpSpPr>
        <a:xfrm>
          <a:off x="0" y="0"/>
          <a:ext cx="0" cy="0"/>
          <a:chOff x="0" y="0"/>
          <a:chExt cx="0" cy="0"/>
        </a:xfrm>
      </p:grpSpPr>
      <p:pic>
        <p:nvPicPr>
          <p:cNvPr id="418" name="Google Shape;418;p56"/>
          <p:cNvPicPr preferRelativeResize="0"/>
          <p:nvPr/>
        </p:nvPicPr>
        <p:blipFill rotWithShape="1">
          <a:blip r:embed="rId2">
            <a:alphaModFix/>
          </a:blip>
          <a:srcRect b="15209" l="-39100" r="39100" t="28749"/>
          <a:stretch/>
        </p:blipFill>
        <p:spPr>
          <a:xfrm>
            <a:off x="3959525" y="0"/>
            <a:ext cx="5184475" cy="5143501"/>
          </a:xfrm>
          <a:prstGeom prst="rect">
            <a:avLst/>
          </a:prstGeom>
          <a:noFill/>
          <a:ln>
            <a:noFill/>
          </a:ln>
        </p:spPr>
      </p:pic>
      <p:sp>
        <p:nvSpPr>
          <p:cNvPr id="419" name="Google Shape;419;p56"/>
          <p:cNvSpPr/>
          <p:nvPr/>
        </p:nvSpPr>
        <p:spPr>
          <a:xfrm>
            <a:off x="7975" y="-7975"/>
            <a:ext cx="6656475" cy="5151675"/>
          </a:xfrm>
          <a:custGeom>
            <a:rect b="b" l="l" r="r" t="t"/>
            <a:pathLst>
              <a:path extrusionOk="0" h="206067" w="266259">
                <a:moveTo>
                  <a:pt x="266259" y="206067"/>
                </a:moveTo>
                <a:lnTo>
                  <a:pt x="0" y="205860"/>
                </a:lnTo>
                <a:lnTo>
                  <a:pt x="0" y="0"/>
                </a:lnTo>
                <a:lnTo>
                  <a:pt x="240893" y="320"/>
                </a:lnTo>
                <a:close/>
              </a:path>
            </a:pathLst>
          </a:custGeom>
          <a:solidFill>
            <a:schemeClr val="lt1"/>
          </a:solidFill>
          <a:ln>
            <a:noFill/>
          </a:ln>
        </p:spPr>
      </p:sp>
      <p:sp>
        <p:nvSpPr>
          <p:cNvPr id="420" name="Google Shape;420;p56"/>
          <p:cNvSpPr txBox="1"/>
          <p:nvPr>
            <p:ph type="title"/>
          </p:nvPr>
        </p:nvSpPr>
        <p:spPr>
          <a:xfrm>
            <a:off x="426525" y="922100"/>
            <a:ext cx="4317000" cy="857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a:lvl1pPr>
            <a:lvl2pPr lvl="1" rtl="0">
              <a:spcBef>
                <a:spcPts val="0"/>
              </a:spcBef>
              <a:spcAft>
                <a:spcPts val="0"/>
              </a:spcAft>
              <a:buNone/>
              <a:defRPr sz="2300"/>
            </a:lvl2pPr>
            <a:lvl3pPr lvl="2" rtl="0">
              <a:spcBef>
                <a:spcPts val="0"/>
              </a:spcBef>
              <a:spcAft>
                <a:spcPts val="0"/>
              </a:spcAft>
              <a:buNone/>
              <a:defRPr sz="2300"/>
            </a:lvl3pPr>
            <a:lvl4pPr lvl="3" rtl="0">
              <a:spcBef>
                <a:spcPts val="0"/>
              </a:spcBef>
              <a:spcAft>
                <a:spcPts val="0"/>
              </a:spcAft>
              <a:buNone/>
              <a:defRPr sz="2300"/>
            </a:lvl4pPr>
            <a:lvl5pPr lvl="4" rtl="0">
              <a:spcBef>
                <a:spcPts val="0"/>
              </a:spcBef>
              <a:spcAft>
                <a:spcPts val="0"/>
              </a:spcAft>
              <a:buNone/>
              <a:defRPr sz="2300"/>
            </a:lvl5pPr>
            <a:lvl6pPr lvl="5" rtl="0">
              <a:spcBef>
                <a:spcPts val="0"/>
              </a:spcBef>
              <a:spcAft>
                <a:spcPts val="0"/>
              </a:spcAft>
              <a:buNone/>
              <a:defRPr sz="2300"/>
            </a:lvl6pPr>
            <a:lvl7pPr lvl="6" rtl="0">
              <a:spcBef>
                <a:spcPts val="0"/>
              </a:spcBef>
              <a:spcAft>
                <a:spcPts val="0"/>
              </a:spcAft>
              <a:buNone/>
              <a:defRPr sz="2300"/>
            </a:lvl7pPr>
            <a:lvl8pPr lvl="7" rtl="0">
              <a:spcBef>
                <a:spcPts val="0"/>
              </a:spcBef>
              <a:spcAft>
                <a:spcPts val="0"/>
              </a:spcAft>
              <a:buNone/>
              <a:defRPr sz="2300"/>
            </a:lvl8pPr>
            <a:lvl9pPr lvl="8" rtl="0">
              <a:spcBef>
                <a:spcPts val="0"/>
              </a:spcBef>
              <a:spcAft>
                <a:spcPts val="0"/>
              </a:spcAft>
              <a:buNone/>
              <a:defRPr sz="2300"/>
            </a:lvl9pPr>
          </a:lstStyle>
          <a:p/>
        </p:txBody>
      </p:sp>
      <p:sp>
        <p:nvSpPr>
          <p:cNvPr id="421" name="Google Shape;421;p56"/>
          <p:cNvSpPr txBox="1"/>
          <p:nvPr>
            <p:ph idx="1" type="subTitle"/>
          </p:nvPr>
        </p:nvSpPr>
        <p:spPr>
          <a:xfrm>
            <a:off x="426525" y="726200"/>
            <a:ext cx="3635400" cy="68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422" name="Google Shape;422;p56"/>
          <p:cNvSpPr txBox="1"/>
          <p:nvPr>
            <p:ph idx="2" type="body"/>
          </p:nvPr>
        </p:nvSpPr>
        <p:spPr>
          <a:xfrm>
            <a:off x="366283" y="2671025"/>
            <a:ext cx="4584300" cy="21483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23" name="Google Shape;423;p56"/>
          <p:cNvSpPr/>
          <p:nvPr/>
        </p:nvSpPr>
        <p:spPr>
          <a:xfrm flipH="1">
            <a:off x="5417500" y="390300"/>
            <a:ext cx="1251900" cy="4753200"/>
          </a:xfrm>
          <a:prstGeom prst="parallelogram">
            <a:avLst>
              <a:gd fmla="val 46529" name="adj"/>
            </a:avLst>
          </a:prstGeom>
          <a:solidFill>
            <a:srgbClr val="AA8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6"/>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425" name="Google Shape;425;p56"/>
          <p:cNvSpPr txBox="1"/>
          <p:nvPr>
            <p:ph idx="3" type="title"/>
          </p:nvPr>
        </p:nvSpPr>
        <p:spPr>
          <a:xfrm>
            <a:off x="426525" y="1788225"/>
            <a:ext cx="4317000" cy="857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a:lvl1pPr>
            <a:lvl2pPr lvl="1" rtl="0">
              <a:spcBef>
                <a:spcPts val="0"/>
              </a:spcBef>
              <a:spcAft>
                <a:spcPts val="0"/>
              </a:spcAft>
              <a:buNone/>
              <a:defRPr sz="2300"/>
            </a:lvl2pPr>
            <a:lvl3pPr lvl="2" rtl="0">
              <a:spcBef>
                <a:spcPts val="0"/>
              </a:spcBef>
              <a:spcAft>
                <a:spcPts val="0"/>
              </a:spcAft>
              <a:buNone/>
              <a:defRPr sz="2300"/>
            </a:lvl3pPr>
            <a:lvl4pPr lvl="3" rtl="0">
              <a:spcBef>
                <a:spcPts val="0"/>
              </a:spcBef>
              <a:spcAft>
                <a:spcPts val="0"/>
              </a:spcAft>
              <a:buNone/>
              <a:defRPr sz="2300"/>
            </a:lvl4pPr>
            <a:lvl5pPr lvl="4" rtl="0">
              <a:spcBef>
                <a:spcPts val="0"/>
              </a:spcBef>
              <a:spcAft>
                <a:spcPts val="0"/>
              </a:spcAft>
              <a:buNone/>
              <a:defRPr sz="2300"/>
            </a:lvl5pPr>
            <a:lvl6pPr lvl="5" rtl="0">
              <a:spcBef>
                <a:spcPts val="0"/>
              </a:spcBef>
              <a:spcAft>
                <a:spcPts val="0"/>
              </a:spcAft>
              <a:buNone/>
              <a:defRPr sz="2300"/>
            </a:lvl6pPr>
            <a:lvl7pPr lvl="6" rtl="0">
              <a:spcBef>
                <a:spcPts val="0"/>
              </a:spcBef>
              <a:spcAft>
                <a:spcPts val="0"/>
              </a:spcAft>
              <a:buNone/>
              <a:defRPr sz="2300"/>
            </a:lvl7pPr>
            <a:lvl8pPr lvl="7" rtl="0">
              <a:spcBef>
                <a:spcPts val="0"/>
              </a:spcBef>
              <a:spcAft>
                <a:spcPts val="0"/>
              </a:spcAft>
              <a:buNone/>
              <a:defRPr sz="2300"/>
            </a:lvl8pPr>
            <a:lvl9pPr lvl="8" rtl="0">
              <a:spcBef>
                <a:spcPts val="0"/>
              </a:spcBef>
              <a:spcAft>
                <a:spcPts val="0"/>
              </a:spcAft>
              <a:buNone/>
              <a:defRPr sz="2300"/>
            </a:lvl9pPr>
          </a:lstStyle>
          <a:p/>
        </p:txBody>
      </p:sp>
      <p:sp>
        <p:nvSpPr>
          <p:cNvPr id="426" name="Google Shape;426;p56"/>
          <p:cNvSpPr txBox="1"/>
          <p:nvPr>
            <p:ph idx="4" type="subTitle"/>
          </p:nvPr>
        </p:nvSpPr>
        <p:spPr>
          <a:xfrm>
            <a:off x="426525" y="1592325"/>
            <a:ext cx="3635400" cy="68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spcBef>
                <a:spcPts val="0"/>
              </a:spcBef>
              <a:spcAft>
                <a:spcPts val="0"/>
              </a:spcAft>
              <a:buSzPts val="1500"/>
              <a:buFont typeface="Secular One"/>
              <a:buNone/>
              <a:defRPr b="1" sz="1500">
                <a:latin typeface="Secular One"/>
                <a:ea typeface="Secular One"/>
                <a:cs typeface="Secular One"/>
                <a:sym typeface="Secular One"/>
              </a:defRPr>
            </a:lvl2pPr>
            <a:lvl3pPr lvl="2" rtl="0">
              <a:spcBef>
                <a:spcPts val="0"/>
              </a:spcBef>
              <a:spcAft>
                <a:spcPts val="0"/>
              </a:spcAft>
              <a:buSzPts val="1500"/>
              <a:buFont typeface="Secular One"/>
              <a:buNone/>
              <a:defRPr b="1" sz="1500">
                <a:latin typeface="Secular One"/>
                <a:ea typeface="Secular One"/>
                <a:cs typeface="Secular One"/>
                <a:sym typeface="Secular One"/>
              </a:defRPr>
            </a:lvl3pPr>
            <a:lvl4pPr lvl="3" rtl="0">
              <a:spcBef>
                <a:spcPts val="0"/>
              </a:spcBef>
              <a:spcAft>
                <a:spcPts val="0"/>
              </a:spcAft>
              <a:buSzPts val="1500"/>
              <a:buFont typeface="Secular One"/>
              <a:buNone/>
              <a:defRPr b="1" sz="1500">
                <a:latin typeface="Secular One"/>
                <a:ea typeface="Secular One"/>
                <a:cs typeface="Secular One"/>
                <a:sym typeface="Secular One"/>
              </a:defRPr>
            </a:lvl4pPr>
            <a:lvl5pPr lvl="4" rtl="0">
              <a:spcBef>
                <a:spcPts val="0"/>
              </a:spcBef>
              <a:spcAft>
                <a:spcPts val="0"/>
              </a:spcAft>
              <a:buSzPts val="1500"/>
              <a:buFont typeface="Secular One"/>
              <a:buNone/>
              <a:defRPr b="1" sz="1500">
                <a:latin typeface="Secular One"/>
                <a:ea typeface="Secular One"/>
                <a:cs typeface="Secular One"/>
                <a:sym typeface="Secular One"/>
              </a:defRPr>
            </a:lvl5pPr>
            <a:lvl6pPr lvl="5" rtl="0">
              <a:spcBef>
                <a:spcPts val="0"/>
              </a:spcBef>
              <a:spcAft>
                <a:spcPts val="0"/>
              </a:spcAft>
              <a:buSzPts val="1500"/>
              <a:buFont typeface="Secular One"/>
              <a:buNone/>
              <a:defRPr b="1" sz="1500">
                <a:latin typeface="Secular One"/>
                <a:ea typeface="Secular One"/>
                <a:cs typeface="Secular One"/>
                <a:sym typeface="Secular One"/>
              </a:defRPr>
            </a:lvl6pPr>
            <a:lvl7pPr lvl="6" rtl="0">
              <a:spcBef>
                <a:spcPts val="0"/>
              </a:spcBef>
              <a:spcAft>
                <a:spcPts val="0"/>
              </a:spcAft>
              <a:buSzPts val="1500"/>
              <a:buFont typeface="Secular One"/>
              <a:buNone/>
              <a:defRPr b="1" sz="1500">
                <a:latin typeface="Secular One"/>
                <a:ea typeface="Secular One"/>
                <a:cs typeface="Secular One"/>
                <a:sym typeface="Secular One"/>
              </a:defRPr>
            </a:lvl7pPr>
            <a:lvl8pPr lvl="7" rtl="0">
              <a:spcBef>
                <a:spcPts val="0"/>
              </a:spcBef>
              <a:spcAft>
                <a:spcPts val="0"/>
              </a:spcAft>
              <a:buSzPts val="1500"/>
              <a:buFont typeface="Secular One"/>
              <a:buNone/>
              <a:defRPr b="1" sz="1500">
                <a:latin typeface="Secular One"/>
                <a:ea typeface="Secular One"/>
                <a:cs typeface="Secular One"/>
                <a:sym typeface="Secular One"/>
              </a:defRPr>
            </a:lvl8pPr>
            <a:lvl9pPr lvl="8" rtl="0">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427" name="Google Shape;427;p56"/>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428" name="Google Shape;428;p56"/>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4B">
  <p:cSld name="SECTION_HEADER_1_1_1_1">
    <p:spTree>
      <p:nvGrpSpPr>
        <p:cNvPr id="429" name="Shape 429"/>
        <p:cNvGrpSpPr/>
        <p:nvPr/>
      </p:nvGrpSpPr>
      <p:grpSpPr>
        <a:xfrm>
          <a:off x="0" y="0"/>
          <a:ext cx="0" cy="0"/>
          <a:chOff x="0" y="0"/>
          <a:chExt cx="0" cy="0"/>
        </a:xfrm>
      </p:grpSpPr>
      <p:pic>
        <p:nvPicPr>
          <p:cNvPr id="430" name="Google Shape;430;p57"/>
          <p:cNvPicPr preferRelativeResize="0"/>
          <p:nvPr/>
        </p:nvPicPr>
        <p:blipFill rotWithShape="1">
          <a:blip r:embed="rId2">
            <a:alphaModFix/>
          </a:blip>
          <a:srcRect b="0" l="-1716" r="12772" t="6933"/>
          <a:stretch/>
        </p:blipFill>
        <p:spPr>
          <a:xfrm>
            <a:off x="5441400" y="0"/>
            <a:ext cx="3702601" cy="5143501"/>
          </a:xfrm>
          <a:prstGeom prst="rect">
            <a:avLst/>
          </a:prstGeom>
          <a:noFill/>
          <a:ln>
            <a:noFill/>
          </a:ln>
        </p:spPr>
      </p:pic>
      <p:sp>
        <p:nvSpPr>
          <p:cNvPr id="431" name="Google Shape;431;p57"/>
          <p:cNvSpPr/>
          <p:nvPr/>
        </p:nvSpPr>
        <p:spPr>
          <a:xfrm>
            <a:off x="-20450" y="0"/>
            <a:ext cx="8346475" cy="5143400"/>
          </a:xfrm>
          <a:custGeom>
            <a:rect b="b" l="l" r="r" t="t"/>
            <a:pathLst>
              <a:path extrusionOk="0" h="205736" w="333859">
                <a:moveTo>
                  <a:pt x="270842" y="0"/>
                </a:moveTo>
                <a:lnTo>
                  <a:pt x="0" y="201"/>
                </a:lnTo>
                <a:lnTo>
                  <a:pt x="412" y="205736"/>
                </a:lnTo>
                <a:lnTo>
                  <a:pt x="333859" y="205736"/>
                </a:lnTo>
                <a:lnTo>
                  <a:pt x="331470" y="188944"/>
                </a:lnTo>
                <a:lnTo>
                  <a:pt x="293809" y="188625"/>
                </a:lnTo>
                <a:close/>
              </a:path>
            </a:pathLst>
          </a:custGeom>
          <a:solidFill>
            <a:srgbClr val="FFFFFF"/>
          </a:solidFill>
          <a:ln>
            <a:noFill/>
          </a:ln>
        </p:spPr>
      </p:sp>
      <p:sp>
        <p:nvSpPr>
          <p:cNvPr id="432" name="Google Shape;432;p57"/>
          <p:cNvSpPr/>
          <p:nvPr/>
        </p:nvSpPr>
        <p:spPr>
          <a:xfrm flipH="1">
            <a:off x="559781" y="161227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7"/>
          <p:cNvSpPr/>
          <p:nvPr/>
        </p:nvSpPr>
        <p:spPr>
          <a:xfrm flipH="1">
            <a:off x="2103224" y="161227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7"/>
          <p:cNvSpPr/>
          <p:nvPr/>
        </p:nvSpPr>
        <p:spPr>
          <a:xfrm flipH="1">
            <a:off x="3646671" y="161227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7"/>
          <p:cNvSpPr/>
          <p:nvPr/>
        </p:nvSpPr>
        <p:spPr>
          <a:xfrm flipH="1">
            <a:off x="5190121" y="161227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7"/>
          <p:cNvSpPr/>
          <p:nvPr/>
        </p:nvSpPr>
        <p:spPr>
          <a:xfrm flipH="1">
            <a:off x="559781" y="272612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7"/>
          <p:cNvSpPr/>
          <p:nvPr/>
        </p:nvSpPr>
        <p:spPr>
          <a:xfrm flipH="1">
            <a:off x="2103224" y="272612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7"/>
          <p:cNvSpPr/>
          <p:nvPr/>
        </p:nvSpPr>
        <p:spPr>
          <a:xfrm flipH="1">
            <a:off x="3646671" y="272612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7"/>
          <p:cNvSpPr/>
          <p:nvPr/>
        </p:nvSpPr>
        <p:spPr>
          <a:xfrm flipH="1">
            <a:off x="5190121" y="272612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7"/>
          <p:cNvSpPr txBox="1"/>
          <p:nvPr>
            <p:ph type="title"/>
          </p:nvPr>
        </p:nvSpPr>
        <p:spPr>
          <a:xfrm>
            <a:off x="426525" y="789125"/>
            <a:ext cx="5915100" cy="5454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400">
                <a:solidFill>
                  <a:schemeClr val="dk1"/>
                </a:solidFill>
              </a:defRPr>
            </a:lvl1pPr>
            <a:lvl2pPr lvl="1" rtl="0">
              <a:spcBef>
                <a:spcPts val="0"/>
              </a:spcBef>
              <a:spcAft>
                <a:spcPts val="0"/>
              </a:spcAft>
              <a:buNone/>
              <a:defRPr sz="3400"/>
            </a:lvl2pPr>
            <a:lvl3pPr lvl="2" rtl="0">
              <a:spcBef>
                <a:spcPts val="0"/>
              </a:spcBef>
              <a:spcAft>
                <a:spcPts val="0"/>
              </a:spcAft>
              <a:buNone/>
              <a:defRPr sz="3400"/>
            </a:lvl3pPr>
            <a:lvl4pPr lvl="3" rtl="0">
              <a:spcBef>
                <a:spcPts val="0"/>
              </a:spcBef>
              <a:spcAft>
                <a:spcPts val="0"/>
              </a:spcAft>
              <a:buNone/>
              <a:defRPr sz="3400"/>
            </a:lvl4pPr>
            <a:lvl5pPr lvl="4" rtl="0">
              <a:spcBef>
                <a:spcPts val="0"/>
              </a:spcBef>
              <a:spcAft>
                <a:spcPts val="0"/>
              </a:spcAft>
              <a:buNone/>
              <a:defRPr sz="3400"/>
            </a:lvl5pPr>
            <a:lvl6pPr lvl="5" rtl="0">
              <a:spcBef>
                <a:spcPts val="0"/>
              </a:spcBef>
              <a:spcAft>
                <a:spcPts val="0"/>
              </a:spcAft>
              <a:buNone/>
              <a:defRPr sz="3400"/>
            </a:lvl6pPr>
            <a:lvl7pPr lvl="6" rtl="0">
              <a:spcBef>
                <a:spcPts val="0"/>
              </a:spcBef>
              <a:spcAft>
                <a:spcPts val="0"/>
              </a:spcAft>
              <a:buNone/>
              <a:defRPr sz="3400"/>
            </a:lvl7pPr>
            <a:lvl8pPr lvl="7" rtl="0">
              <a:spcBef>
                <a:spcPts val="0"/>
              </a:spcBef>
              <a:spcAft>
                <a:spcPts val="0"/>
              </a:spcAft>
              <a:buNone/>
              <a:defRPr sz="3400"/>
            </a:lvl8pPr>
            <a:lvl9pPr lvl="8" rtl="0">
              <a:spcBef>
                <a:spcPts val="0"/>
              </a:spcBef>
              <a:spcAft>
                <a:spcPts val="0"/>
              </a:spcAft>
              <a:buNone/>
              <a:defRPr sz="3400"/>
            </a:lvl9pPr>
          </a:lstStyle>
          <a:p/>
        </p:txBody>
      </p:sp>
      <p:sp>
        <p:nvSpPr>
          <p:cNvPr id="441" name="Google Shape;441;p57"/>
          <p:cNvSpPr txBox="1"/>
          <p:nvPr>
            <p:ph idx="1" type="subTitle"/>
          </p:nvPr>
        </p:nvSpPr>
        <p:spPr>
          <a:xfrm>
            <a:off x="600400"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442" name="Google Shape;442;p57"/>
          <p:cNvSpPr txBox="1"/>
          <p:nvPr>
            <p:ph idx="2" type="subTitle"/>
          </p:nvPr>
        </p:nvSpPr>
        <p:spPr>
          <a:xfrm>
            <a:off x="2144950"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443" name="Google Shape;443;p57"/>
          <p:cNvSpPr txBox="1"/>
          <p:nvPr>
            <p:ph idx="3" type="subTitle"/>
          </p:nvPr>
        </p:nvSpPr>
        <p:spPr>
          <a:xfrm>
            <a:off x="3667540"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444" name="Google Shape;444;p57"/>
          <p:cNvSpPr txBox="1"/>
          <p:nvPr>
            <p:ph idx="4" type="subTitle"/>
          </p:nvPr>
        </p:nvSpPr>
        <p:spPr>
          <a:xfrm>
            <a:off x="5210598" y="1678333"/>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445" name="Google Shape;445;p57"/>
          <p:cNvSpPr txBox="1"/>
          <p:nvPr>
            <p:ph idx="5" type="body"/>
          </p:nvPr>
        </p:nvSpPr>
        <p:spPr>
          <a:xfrm>
            <a:off x="600400" y="2145250"/>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46" name="Google Shape;446;p57"/>
          <p:cNvSpPr txBox="1"/>
          <p:nvPr>
            <p:ph idx="6" type="body"/>
          </p:nvPr>
        </p:nvSpPr>
        <p:spPr>
          <a:xfrm>
            <a:off x="2143850" y="2145250"/>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47" name="Google Shape;447;p57"/>
          <p:cNvSpPr txBox="1"/>
          <p:nvPr>
            <p:ph idx="7" type="body"/>
          </p:nvPr>
        </p:nvSpPr>
        <p:spPr>
          <a:xfrm>
            <a:off x="3687300" y="2145250"/>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48" name="Google Shape;448;p57"/>
          <p:cNvSpPr txBox="1"/>
          <p:nvPr>
            <p:ph idx="8" type="body"/>
          </p:nvPr>
        </p:nvSpPr>
        <p:spPr>
          <a:xfrm>
            <a:off x="5230750" y="2157675"/>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49" name="Google Shape;449;p57"/>
          <p:cNvSpPr txBox="1"/>
          <p:nvPr>
            <p:ph idx="9" type="subTitle"/>
          </p:nvPr>
        </p:nvSpPr>
        <p:spPr>
          <a:xfrm>
            <a:off x="605600" y="2786561"/>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450" name="Google Shape;450;p57"/>
          <p:cNvSpPr txBox="1"/>
          <p:nvPr>
            <p:ph idx="13" type="subTitle"/>
          </p:nvPr>
        </p:nvSpPr>
        <p:spPr>
          <a:xfrm>
            <a:off x="2150154" y="2786561"/>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451" name="Google Shape;451;p57"/>
          <p:cNvSpPr txBox="1"/>
          <p:nvPr>
            <p:ph idx="14" type="subTitle"/>
          </p:nvPr>
        </p:nvSpPr>
        <p:spPr>
          <a:xfrm>
            <a:off x="3672742" y="2786561"/>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452" name="Google Shape;452;p57"/>
          <p:cNvSpPr txBox="1"/>
          <p:nvPr>
            <p:ph idx="15" type="subTitle"/>
          </p:nvPr>
        </p:nvSpPr>
        <p:spPr>
          <a:xfrm>
            <a:off x="5215799" y="2786561"/>
            <a:ext cx="12099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453" name="Google Shape;453;p57"/>
          <p:cNvSpPr txBox="1"/>
          <p:nvPr>
            <p:ph idx="16" type="body"/>
          </p:nvPr>
        </p:nvSpPr>
        <p:spPr>
          <a:xfrm>
            <a:off x="605594" y="3253486"/>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54" name="Google Shape;454;p57"/>
          <p:cNvSpPr txBox="1"/>
          <p:nvPr>
            <p:ph idx="17" type="body"/>
          </p:nvPr>
        </p:nvSpPr>
        <p:spPr>
          <a:xfrm>
            <a:off x="2149044" y="3253486"/>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55" name="Google Shape;455;p57"/>
          <p:cNvSpPr txBox="1"/>
          <p:nvPr>
            <p:ph idx="18" type="body"/>
          </p:nvPr>
        </p:nvSpPr>
        <p:spPr>
          <a:xfrm>
            <a:off x="3692494" y="3253486"/>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56" name="Google Shape;456;p57"/>
          <p:cNvSpPr txBox="1"/>
          <p:nvPr>
            <p:ph idx="19" type="body"/>
          </p:nvPr>
        </p:nvSpPr>
        <p:spPr>
          <a:xfrm>
            <a:off x="5235944" y="3265911"/>
            <a:ext cx="14451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57" name="Google Shape;457;p57"/>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458" name="Google Shape;458;p57"/>
          <p:cNvSpPr txBox="1"/>
          <p:nvPr>
            <p:ph idx="20"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
        <p:nvSpPr>
          <p:cNvPr id="459" name="Google Shape;459;p57"/>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460" name="Google Shape;460;p57"/>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4A">
  <p:cSld name="SECTION_HEADER_1_1_1_1_3">
    <p:spTree>
      <p:nvGrpSpPr>
        <p:cNvPr id="461" name="Shape 461"/>
        <p:cNvGrpSpPr/>
        <p:nvPr/>
      </p:nvGrpSpPr>
      <p:grpSpPr>
        <a:xfrm>
          <a:off x="0" y="0"/>
          <a:ext cx="0" cy="0"/>
          <a:chOff x="0" y="0"/>
          <a:chExt cx="0" cy="0"/>
        </a:xfrm>
      </p:grpSpPr>
      <p:pic>
        <p:nvPicPr>
          <p:cNvPr id="462" name="Google Shape;462;p58"/>
          <p:cNvPicPr preferRelativeResize="0"/>
          <p:nvPr/>
        </p:nvPicPr>
        <p:blipFill rotWithShape="1">
          <a:blip r:embed="rId2">
            <a:alphaModFix/>
          </a:blip>
          <a:srcRect b="0" l="-1716" r="12772" t="6933"/>
          <a:stretch/>
        </p:blipFill>
        <p:spPr>
          <a:xfrm>
            <a:off x="5441400" y="0"/>
            <a:ext cx="3702601" cy="5143501"/>
          </a:xfrm>
          <a:prstGeom prst="rect">
            <a:avLst/>
          </a:prstGeom>
          <a:noFill/>
          <a:ln>
            <a:noFill/>
          </a:ln>
        </p:spPr>
      </p:pic>
      <p:sp>
        <p:nvSpPr>
          <p:cNvPr id="463" name="Google Shape;463;p58"/>
          <p:cNvSpPr/>
          <p:nvPr/>
        </p:nvSpPr>
        <p:spPr>
          <a:xfrm>
            <a:off x="-20450" y="0"/>
            <a:ext cx="8346475" cy="5143400"/>
          </a:xfrm>
          <a:custGeom>
            <a:rect b="b" l="l" r="r" t="t"/>
            <a:pathLst>
              <a:path extrusionOk="0" h="205736" w="333859">
                <a:moveTo>
                  <a:pt x="270842" y="0"/>
                </a:moveTo>
                <a:lnTo>
                  <a:pt x="0" y="201"/>
                </a:lnTo>
                <a:lnTo>
                  <a:pt x="412" y="205736"/>
                </a:lnTo>
                <a:lnTo>
                  <a:pt x="333859" y="205736"/>
                </a:lnTo>
                <a:lnTo>
                  <a:pt x="331470" y="188944"/>
                </a:lnTo>
                <a:lnTo>
                  <a:pt x="293809" y="188625"/>
                </a:lnTo>
                <a:close/>
              </a:path>
            </a:pathLst>
          </a:custGeom>
          <a:solidFill>
            <a:srgbClr val="FFFFFF"/>
          </a:solidFill>
          <a:ln>
            <a:noFill/>
          </a:ln>
        </p:spPr>
      </p:sp>
      <p:sp>
        <p:nvSpPr>
          <p:cNvPr id="464" name="Google Shape;464;p58"/>
          <p:cNvSpPr/>
          <p:nvPr/>
        </p:nvSpPr>
        <p:spPr>
          <a:xfrm flipH="1">
            <a:off x="559781" y="161227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8"/>
          <p:cNvSpPr/>
          <p:nvPr/>
        </p:nvSpPr>
        <p:spPr>
          <a:xfrm flipH="1">
            <a:off x="2103224" y="161227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58"/>
          <p:cNvSpPr/>
          <p:nvPr/>
        </p:nvSpPr>
        <p:spPr>
          <a:xfrm flipH="1">
            <a:off x="3646671" y="161227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58"/>
          <p:cNvSpPr/>
          <p:nvPr/>
        </p:nvSpPr>
        <p:spPr>
          <a:xfrm flipH="1">
            <a:off x="5190121" y="161227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8"/>
          <p:cNvSpPr/>
          <p:nvPr/>
        </p:nvSpPr>
        <p:spPr>
          <a:xfrm flipH="1">
            <a:off x="559781" y="272612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8"/>
          <p:cNvSpPr/>
          <p:nvPr/>
        </p:nvSpPr>
        <p:spPr>
          <a:xfrm flipH="1">
            <a:off x="2103224" y="272612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58"/>
          <p:cNvSpPr/>
          <p:nvPr/>
        </p:nvSpPr>
        <p:spPr>
          <a:xfrm flipH="1">
            <a:off x="3646671" y="272612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8"/>
          <p:cNvSpPr/>
          <p:nvPr/>
        </p:nvSpPr>
        <p:spPr>
          <a:xfrm flipH="1">
            <a:off x="5190121" y="272612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8"/>
          <p:cNvSpPr txBox="1"/>
          <p:nvPr>
            <p:ph type="title"/>
          </p:nvPr>
        </p:nvSpPr>
        <p:spPr>
          <a:xfrm>
            <a:off x="426525" y="789125"/>
            <a:ext cx="5915100" cy="5454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3400">
                <a:solidFill>
                  <a:schemeClr val="dk1"/>
                </a:solidFill>
              </a:defRPr>
            </a:lvl1pPr>
            <a:lvl2pPr lvl="1" rtl="0">
              <a:spcBef>
                <a:spcPts val="0"/>
              </a:spcBef>
              <a:spcAft>
                <a:spcPts val="0"/>
              </a:spcAft>
              <a:buNone/>
              <a:defRPr sz="3400"/>
            </a:lvl2pPr>
            <a:lvl3pPr lvl="2" rtl="0">
              <a:spcBef>
                <a:spcPts val="0"/>
              </a:spcBef>
              <a:spcAft>
                <a:spcPts val="0"/>
              </a:spcAft>
              <a:buNone/>
              <a:defRPr sz="3400"/>
            </a:lvl3pPr>
            <a:lvl4pPr lvl="3" rtl="0">
              <a:spcBef>
                <a:spcPts val="0"/>
              </a:spcBef>
              <a:spcAft>
                <a:spcPts val="0"/>
              </a:spcAft>
              <a:buNone/>
              <a:defRPr sz="3400"/>
            </a:lvl4pPr>
            <a:lvl5pPr lvl="4" rtl="0">
              <a:spcBef>
                <a:spcPts val="0"/>
              </a:spcBef>
              <a:spcAft>
                <a:spcPts val="0"/>
              </a:spcAft>
              <a:buNone/>
              <a:defRPr sz="3400"/>
            </a:lvl5pPr>
            <a:lvl6pPr lvl="5" rtl="0">
              <a:spcBef>
                <a:spcPts val="0"/>
              </a:spcBef>
              <a:spcAft>
                <a:spcPts val="0"/>
              </a:spcAft>
              <a:buNone/>
              <a:defRPr sz="3400"/>
            </a:lvl6pPr>
            <a:lvl7pPr lvl="6" rtl="0">
              <a:spcBef>
                <a:spcPts val="0"/>
              </a:spcBef>
              <a:spcAft>
                <a:spcPts val="0"/>
              </a:spcAft>
              <a:buNone/>
              <a:defRPr sz="3400"/>
            </a:lvl7pPr>
            <a:lvl8pPr lvl="7" rtl="0">
              <a:spcBef>
                <a:spcPts val="0"/>
              </a:spcBef>
              <a:spcAft>
                <a:spcPts val="0"/>
              </a:spcAft>
              <a:buNone/>
              <a:defRPr sz="3400"/>
            </a:lvl8pPr>
            <a:lvl9pPr lvl="8" rtl="0">
              <a:spcBef>
                <a:spcPts val="0"/>
              </a:spcBef>
              <a:spcAft>
                <a:spcPts val="0"/>
              </a:spcAft>
              <a:buNone/>
              <a:defRPr sz="3400"/>
            </a:lvl9pPr>
          </a:lstStyle>
          <a:p/>
        </p:txBody>
      </p:sp>
      <p:sp>
        <p:nvSpPr>
          <p:cNvPr id="473" name="Google Shape;473;p58"/>
          <p:cNvSpPr txBox="1"/>
          <p:nvPr>
            <p:ph idx="1" type="subTitle"/>
          </p:nvPr>
        </p:nvSpPr>
        <p:spPr>
          <a:xfrm>
            <a:off x="600400" y="1678325"/>
            <a:ext cx="57360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474" name="Google Shape;474;p58"/>
          <p:cNvSpPr txBox="1"/>
          <p:nvPr>
            <p:ph idx="2" type="body"/>
          </p:nvPr>
        </p:nvSpPr>
        <p:spPr>
          <a:xfrm>
            <a:off x="600400" y="2145250"/>
            <a:ext cx="57360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75" name="Google Shape;475;p58"/>
          <p:cNvSpPr txBox="1"/>
          <p:nvPr>
            <p:ph idx="3" type="subTitle"/>
          </p:nvPr>
        </p:nvSpPr>
        <p:spPr>
          <a:xfrm>
            <a:off x="605600" y="2786550"/>
            <a:ext cx="5736000" cy="480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476" name="Google Shape;476;p58"/>
          <p:cNvSpPr txBox="1"/>
          <p:nvPr>
            <p:ph idx="4" type="body"/>
          </p:nvPr>
        </p:nvSpPr>
        <p:spPr>
          <a:xfrm>
            <a:off x="605619" y="3253475"/>
            <a:ext cx="5736000" cy="4230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77" name="Google Shape;477;p58"/>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478" name="Google Shape;478;p58"/>
          <p:cNvSpPr txBox="1"/>
          <p:nvPr>
            <p:ph idx="5"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
        <p:nvSpPr>
          <p:cNvPr id="479" name="Google Shape;479;p58"/>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480" name="Google Shape;480;p58"/>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A">
  <p:cSld name="SECTION_HEADER_1_1_1_1_1_1">
    <p:spTree>
      <p:nvGrpSpPr>
        <p:cNvPr id="481" name="Shape 481"/>
        <p:cNvGrpSpPr/>
        <p:nvPr/>
      </p:nvGrpSpPr>
      <p:grpSpPr>
        <a:xfrm>
          <a:off x="0" y="0"/>
          <a:ext cx="0" cy="0"/>
          <a:chOff x="0" y="0"/>
          <a:chExt cx="0" cy="0"/>
        </a:xfrm>
      </p:grpSpPr>
      <p:sp>
        <p:nvSpPr>
          <p:cNvPr id="482" name="Google Shape;482;p59"/>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483" name="Google Shape;483;p59"/>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484" name="Google Shape;484;p59"/>
          <p:cNvSpPr txBox="1"/>
          <p:nvPr>
            <p:ph type="title"/>
          </p:nvPr>
        </p:nvSpPr>
        <p:spPr>
          <a:xfrm>
            <a:off x="450475" y="625949"/>
            <a:ext cx="59151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485" name="Google Shape;485;p59"/>
          <p:cNvSpPr txBox="1"/>
          <p:nvPr>
            <p:ph idx="1" type="body"/>
          </p:nvPr>
        </p:nvSpPr>
        <p:spPr>
          <a:xfrm>
            <a:off x="404533" y="2104250"/>
            <a:ext cx="3330000" cy="2436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86" name="Google Shape;486;p59"/>
          <p:cNvSpPr txBox="1"/>
          <p:nvPr>
            <p:ph idx="2" type="title"/>
          </p:nvPr>
        </p:nvSpPr>
        <p:spPr>
          <a:xfrm>
            <a:off x="469900" y="1623472"/>
            <a:ext cx="3324900" cy="4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487" name="Google Shape;487;p59"/>
          <p:cNvSpPr txBox="1"/>
          <p:nvPr>
            <p:ph idx="3" type="body"/>
          </p:nvPr>
        </p:nvSpPr>
        <p:spPr>
          <a:xfrm>
            <a:off x="4062133" y="2104250"/>
            <a:ext cx="3330000" cy="2436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88" name="Google Shape;488;p59"/>
          <p:cNvSpPr txBox="1"/>
          <p:nvPr>
            <p:ph idx="4" type="title"/>
          </p:nvPr>
        </p:nvSpPr>
        <p:spPr>
          <a:xfrm>
            <a:off x="4127500" y="1623472"/>
            <a:ext cx="3324900" cy="4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489" name="Google Shape;489;p59"/>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490" name="Google Shape;490;p59"/>
          <p:cNvPicPr preferRelativeResize="0"/>
          <p:nvPr/>
        </p:nvPicPr>
        <p:blipFill>
          <a:blip r:embed="rId2">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B">
  <p:cSld name="SECTION_HEADER_1_1_1_1_1_1_2">
    <p:spTree>
      <p:nvGrpSpPr>
        <p:cNvPr id="491" name="Shape 491"/>
        <p:cNvGrpSpPr/>
        <p:nvPr/>
      </p:nvGrpSpPr>
      <p:grpSpPr>
        <a:xfrm>
          <a:off x="0" y="0"/>
          <a:ext cx="0" cy="0"/>
          <a:chOff x="0" y="0"/>
          <a:chExt cx="0" cy="0"/>
        </a:xfrm>
      </p:grpSpPr>
      <p:sp>
        <p:nvSpPr>
          <p:cNvPr id="492" name="Google Shape;492;p60"/>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493" name="Google Shape;493;p60"/>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494" name="Google Shape;494;p60"/>
          <p:cNvSpPr txBox="1"/>
          <p:nvPr>
            <p:ph type="title"/>
          </p:nvPr>
        </p:nvSpPr>
        <p:spPr>
          <a:xfrm>
            <a:off x="450475" y="625949"/>
            <a:ext cx="59151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495" name="Google Shape;495;p60"/>
          <p:cNvSpPr txBox="1"/>
          <p:nvPr>
            <p:ph idx="1" type="body"/>
          </p:nvPr>
        </p:nvSpPr>
        <p:spPr>
          <a:xfrm>
            <a:off x="404533" y="2104250"/>
            <a:ext cx="3330000" cy="20523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96" name="Google Shape;496;p60"/>
          <p:cNvSpPr txBox="1"/>
          <p:nvPr>
            <p:ph idx="2" type="title"/>
          </p:nvPr>
        </p:nvSpPr>
        <p:spPr>
          <a:xfrm>
            <a:off x="469900" y="1623472"/>
            <a:ext cx="3324900" cy="4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497" name="Google Shape;497;p60"/>
          <p:cNvSpPr/>
          <p:nvPr/>
        </p:nvSpPr>
        <p:spPr>
          <a:xfrm>
            <a:off x="4198175" y="1716175"/>
            <a:ext cx="3015300" cy="2440500"/>
          </a:xfrm>
          <a:prstGeom prst="rect">
            <a:avLst/>
          </a:prstGeom>
          <a:noFill/>
          <a:ln cap="flat" cmpd="sng" w="9525">
            <a:solidFill>
              <a:srgbClr val="C9B3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8" name="Google Shape;498;p60"/>
          <p:cNvCxnSpPr/>
          <p:nvPr/>
        </p:nvCxnSpPr>
        <p:spPr>
          <a:xfrm>
            <a:off x="4199725" y="1725125"/>
            <a:ext cx="3012300" cy="2422200"/>
          </a:xfrm>
          <a:prstGeom prst="straightConnector1">
            <a:avLst/>
          </a:prstGeom>
          <a:noFill/>
          <a:ln cap="flat" cmpd="sng" w="9525">
            <a:solidFill>
              <a:srgbClr val="C9B3FF"/>
            </a:solidFill>
            <a:prstDash val="solid"/>
            <a:round/>
            <a:headEnd len="med" w="med" type="none"/>
            <a:tailEnd len="med" w="med" type="none"/>
          </a:ln>
        </p:spPr>
      </p:cxnSp>
      <p:cxnSp>
        <p:nvCxnSpPr>
          <p:cNvPr id="499" name="Google Shape;499;p60"/>
          <p:cNvCxnSpPr/>
          <p:nvPr/>
        </p:nvCxnSpPr>
        <p:spPr>
          <a:xfrm flipH="1">
            <a:off x="4208900" y="1716175"/>
            <a:ext cx="3012000" cy="2440500"/>
          </a:xfrm>
          <a:prstGeom prst="straightConnector1">
            <a:avLst/>
          </a:prstGeom>
          <a:noFill/>
          <a:ln cap="flat" cmpd="sng" w="9525">
            <a:solidFill>
              <a:srgbClr val="C9B3FF"/>
            </a:solidFill>
            <a:prstDash val="solid"/>
            <a:round/>
            <a:headEnd len="med" w="med" type="none"/>
            <a:tailEnd len="med" w="med" type="none"/>
          </a:ln>
        </p:spPr>
      </p:cxnSp>
      <p:sp>
        <p:nvSpPr>
          <p:cNvPr id="500" name="Google Shape;500;p60"/>
          <p:cNvSpPr txBox="1"/>
          <p:nvPr/>
        </p:nvSpPr>
        <p:spPr>
          <a:xfrm>
            <a:off x="4746350" y="2630725"/>
            <a:ext cx="1937100" cy="611400"/>
          </a:xfrm>
          <a:prstGeom prst="rect">
            <a:avLst/>
          </a:prstGeom>
          <a:solidFill>
            <a:schemeClr val="lt1"/>
          </a:solidFill>
          <a:ln cap="flat" cmpd="sng" w="9525">
            <a:solidFill>
              <a:srgbClr val="C9B3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9B3FF"/>
                </a:solidFill>
                <a:latin typeface="Sorts Mill Goudy"/>
                <a:ea typeface="Sorts Mill Goudy"/>
                <a:cs typeface="Sorts Mill Goudy"/>
                <a:sym typeface="Sorts Mill Goudy"/>
              </a:rPr>
              <a:t>Place &amp; crop image over this area</a:t>
            </a:r>
            <a:endParaRPr>
              <a:solidFill>
                <a:srgbClr val="C9B3FF"/>
              </a:solidFill>
              <a:latin typeface="Sorts Mill Goudy"/>
              <a:ea typeface="Sorts Mill Goudy"/>
              <a:cs typeface="Sorts Mill Goudy"/>
              <a:sym typeface="Sorts Mill Goudy"/>
            </a:endParaRPr>
          </a:p>
        </p:txBody>
      </p:sp>
      <p:sp>
        <p:nvSpPr>
          <p:cNvPr id="501" name="Google Shape;501;p60"/>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502" name="Google Shape;502;p60"/>
          <p:cNvPicPr preferRelativeResize="0"/>
          <p:nvPr/>
        </p:nvPicPr>
        <p:blipFill>
          <a:blip r:embed="rId2">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C">
  <p:cSld name="SECTION_HEADER_1_1_1_1_1_1_1">
    <p:spTree>
      <p:nvGrpSpPr>
        <p:cNvPr id="503" name="Shape 503"/>
        <p:cNvGrpSpPr/>
        <p:nvPr/>
      </p:nvGrpSpPr>
      <p:grpSpPr>
        <a:xfrm>
          <a:off x="0" y="0"/>
          <a:ext cx="0" cy="0"/>
          <a:chOff x="0" y="0"/>
          <a:chExt cx="0" cy="0"/>
        </a:xfrm>
      </p:grpSpPr>
      <p:sp>
        <p:nvSpPr>
          <p:cNvPr id="504" name="Google Shape;504;p61"/>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505" name="Google Shape;505;p61"/>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506" name="Google Shape;506;p61"/>
          <p:cNvSpPr txBox="1"/>
          <p:nvPr>
            <p:ph type="title"/>
          </p:nvPr>
        </p:nvSpPr>
        <p:spPr>
          <a:xfrm>
            <a:off x="450475" y="625949"/>
            <a:ext cx="59151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507" name="Google Shape;507;p61"/>
          <p:cNvSpPr txBox="1"/>
          <p:nvPr>
            <p:ph idx="1" type="body"/>
          </p:nvPr>
        </p:nvSpPr>
        <p:spPr>
          <a:xfrm>
            <a:off x="404533" y="2104250"/>
            <a:ext cx="6975900" cy="2436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08" name="Google Shape;508;p61"/>
          <p:cNvSpPr txBox="1"/>
          <p:nvPr>
            <p:ph idx="2" type="title"/>
          </p:nvPr>
        </p:nvSpPr>
        <p:spPr>
          <a:xfrm>
            <a:off x="469900" y="1623475"/>
            <a:ext cx="6975900" cy="4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509" name="Google Shape;509;p61"/>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510" name="Google Shape;510;p61"/>
          <p:cNvPicPr preferRelativeResize="0"/>
          <p:nvPr/>
        </p:nvPicPr>
        <p:blipFill>
          <a:blip r:embed="rId2">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large">
  <p:cSld name="SECTION_HEADER_2_1">
    <p:spTree>
      <p:nvGrpSpPr>
        <p:cNvPr id="41" name="Shape 41"/>
        <p:cNvGrpSpPr/>
        <p:nvPr/>
      </p:nvGrpSpPr>
      <p:grpSpPr>
        <a:xfrm>
          <a:off x="0" y="0"/>
          <a:ext cx="0" cy="0"/>
          <a:chOff x="0" y="0"/>
          <a:chExt cx="0" cy="0"/>
        </a:xfrm>
      </p:grpSpPr>
      <p:pic>
        <p:nvPicPr>
          <p:cNvPr id="42" name="Google Shape;42;p7"/>
          <p:cNvPicPr preferRelativeResize="0"/>
          <p:nvPr/>
        </p:nvPicPr>
        <p:blipFill rotWithShape="1">
          <a:blip r:embed="rId2">
            <a:alphaModFix/>
          </a:blip>
          <a:srcRect b="14082" l="16834" r="-6144" t="17424"/>
          <a:stretch/>
        </p:blipFill>
        <p:spPr>
          <a:xfrm>
            <a:off x="0" y="0"/>
            <a:ext cx="5051551" cy="5143501"/>
          </a:xfrm>
          <a:prstGeom prst="rect">
            <a:avLst/>
          </a:prstGeom>
          <a:noFill/>
          <a:ln>
            <a:noFill/>
          </a:ln>
        </p:spPr>
      </p:pic>
      <p:sp>
        <p:nvSpPr>
          <p:cNvPr id="43" name="Google Shape;43;p7"/>
          <p:cNvSpPr/>
          <p:nvPr/>
        </p:nvSpPr>
        <p:spPr>
          <a:xfrm flipH="1">
            <a:off x="1029275" y="-25"/>
            <a:ext cx="7328400" cy="5143500"/>
          </a:xfrm>
          <a:prstGeom prst="parallelogram">
            <a:avLst>
              <a:gd fmla="val 1241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txBox="1"/>
          <p:nvPr>
            <p:ph type="title"/>
          </p:nvPr>
        </p:nvSpPr>
        <p:spPr>
          <a:xfrm>
            <a:off x="1655250" y="1286275"/>
            <a:ext cx="5976600" cy="4533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5" name="Google Shape;45;p7"/>
          <p:cNvSpPr txBox="1"/>
          <p:nvPr>
            <p:ph idx="1" type="body"/>
          </p:nvPr>
        </p:nvSpPr>
        <p:spPr>
          <a:xfrm>
            <a:off x="1595008" y="1902425"/>
            <a:ext cx="5976600" cy="22386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6" name="Google Shape;46;p7"/>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47" name="Google Shape;47;p7"/>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A">
  <p:cSld name="SECTION_HEADER_1_1_1_1_1_1_1_1">
    <p:spTree>
      <p:nvGrpSpPr>
        <p:cNvPr id="511" name="Shape 511"/>
        <p:cNvGrpSpPr/>
        <p:nvPr/>
      </p:nvGrpSpPr>
      <p:grpSpPr>
        <a:xfrm>
          <a:off x="0" y="0"/>
          <a:ext cx="0" cy="0"/>
          <a:chOff x="0" y="0"/>
          <a:chExt cx="0" cy="0"/>
        </a:xfrm>
      </p:grpSpPr>
      <p:sp>
        <p:nvSpPr>
          <p:cNvPr id="512" name="Google Shape;512;p62"/>
          <p:cNvSpPr/>
          <p:nvPr/>
        </p:nvSpPr>
        <p:spPr>
          <a:xfrm flipH="1">
            <a:off x="6940099" y="0"/>
            <a:ext cx="1827300" cy="5143500"/>
          </a:xfrm>
          <a:prstGeom prst="parallelogram">
            <a:avLst>
              <a:gd fmla="val 34846"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2"/>
          <p:cNvSpPr txBox="1"/>
          <p:nvPr>
            <p:ph type="title"/>
          </p:nvPr>
        </p:nvSpPr>
        <p:spPr>
          <a:xfrm>
            <a:off x="450475" y="625949"/>
            <a:ext cx="59151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514" name="Google Shape;514;p62"/>
          <p:cNvSpPr txBox="1"/>
          <p:nvPr>
            <p:ph idx="1" type="body"/>
          </p:nvPr>
        </p:nvSpPr>
        <p:spPr>
          <a:xfrm>
            <a:off x="464775" y="2067945"/>
            <a:ext cx="1984500" cy="415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15" name="Google Shape;515;p62"/>
          <p:cNvSpPr/>
          <p:nvPr/>
        </p:nvSpPr>
        <p:spPr>
          <a:xfrm flipH="1">
            <a:off x="6452584" y="300"/>
            <a:ext cx="1182600" cy="5143500"/>
          </a:xfrm>
          <a:prstGeom prst="parallelogram">
            <a:avLst>
              <a:gd fmla="val 54651"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2"/>
          <p:cNvSpPr txBox="1"/>
          <p:nvPr>
            <p:ph idx="2" type="subTitle"/>
          </p:nvPr>
        </p:nvSpPr>
        <p:spPr>
          <a:xfrm>
            <a:off x="457200" y="1603000"/>
            <a:ext cx="1984500" cy="630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2400"/>
              <a:buFont typeface="Secular One"/>
              <a:buNone/>
              <a:defRPr b="1" sz="2400">
                <a:solidFill>
                  <a:schemeClr val="accent2"/>
                </a:solidFill>
                <a:latin typeface="Secular One"/>
                <a:ea typeface="Secular One"/>
                <a:cs typeface="Secular One"/>
                <a:sym typeface="Secular One"/>
              </a:defRPr>
            </a:lvl1pPr>
            <a:lvl2pPr lvl="1"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2pPr>
            <a:lvl3pPr lvl="2"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3pPr>
            <a:lvl4pPr lvl="3"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4pPr>
            <a:lvl5pPr lvl="4"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5pPr>
            <a:lvl6pPr lvl="5"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6pPr>
            <a:lvl7pPr lvl="6"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7pPr>
            <a:lvl8pPr lvl="7"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8pPr>
            <a:lvl9pPr lvl="8" rtl="0">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9pPr>
          </a:lstStyle>
          <a:p/>
        </p:txBody>
      </p:sp>
      <p:sp>
        <p:nvSpPr>
          <p:cNvPr id="517" name="Google Shape;517;p62"/>
          <p:cNvSpPr txBox="1"/>
          <p:nvPr>
            <p:ph idx="3"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
        <p:nvSpPr>
          <p:cNvPr id="518" name="Google Shape;518;p62"/>
          <p:cNvSpPr/>
          <p:nvPr/>
        </p:nvSpPr>
        <p:spPr>
          <a:xfrm>
            <a:off x="7300850" y="4508175"/>
            <a:ext cx="1839375" cy="646525"/>
          </a:xfrm>
          <a:custGeom>
            <a:rect b="b" l="l" r="r" t="t"/>
            <a:pathLst>
              <a:path extrusionOk="0" h="25861" w="73575">
                <a:moveTo>
                  <a:pt x="0" y="0"/>
                </a:moveTo>
                <a:lnTo>
                  <a:pt x="73407" y="0"/>
                </a:lnTo>
                <a:lnTo>
                  <a:pt x="73575" y="25861"/>
                </a:lnTo>
                <a:lnTo>
                  <a:pt x="2721" y="25861"/>
                </a:lnTo>
                <a:close/>
              </a:path>
            </a:pathLst>
          </a:custGeom>
          <a:solidFill>
            <a:schemeClr val="lt1"/>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B">
  <p:cSld name="SECTION_HEADER_1_1_1_1_1_1_1_1_2">
    <p:spTree>
      <p:nvGrpSpPr>
        <p:cNvPr id="519" name="Shape 519"/>
        <p:cNvGrpSpPr/>
        <p:nvPr/>
      </p:nvGrpSpPr>
      <p:grpSpPr>
        <a:xfrm>
          <a:off x="0" y="0"/>
          <a:ext cx="0" cy="0"/>
          <a:chOff x="0" y="0"/>
          <a:chExt cx="0" cy="0"/>
        </a:xfrm>
      </p:grpSpPr>
      <p:sp>
        <p:nvSpPr>
          <p:cNvPr id="520" name="Google Shape;520;p63"/>
          <p:cNvSpPr/>
          <p:nvPr/>
        </p:nvSpPr>
        <p:spPr>
          <a:xfrm flipH="1">
            <a:off x="7298784" y="0"/>
            <a:ext cx="1827300" cy="5143500"/>
          </a:xfrm>
          <a:prstGeom prst="parallelogram">
            <a:avLst>
              <a:gd fmla="val 34846"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3"/>
          <p:cNvSpPr txBox="1"/>
          <p:nvPr>
            <p:ph type="title"/>
          </p:nvPr>
        </p:nvSpPr>
        <p:spPr>
          <a:xfrm>
            <a:off x="450475" y="625950"/>
            <a:ext cx="70977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522" name="Google Shape;522;p63"/>
          <p:cNvSpPr txBox="1"/>
          <p:nvPr>
            <p:ph idx="1" type="body"/>
          </p:nvPr>
        </p:nvSpPr>
        <p:spPr>
          <a:xfrm>
            <a:off x="464775" y="2525175"/>
            <a:ext cx="1554000" cy="19191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23" name="Google Shape;523;p63"/>
          <p:cNvSpPr/>
          <p:nvPr/>
        </p:nvSpPr>
        <p:spPr>
          <a:xfrm flipH="1">
            <a:off x="6811270" y="300"/>
            <a:ext cx="1182600" cy="5143500"/>
          </a:xfrm>
          <a:prstGeom prst="parallelogram">
            <a:avLst>
              <a:gd fmla="val 54651"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3"/>
          <p:cNvSpPr txBox="1"/>
          <p:nvPr>
            <p:ph idx="2"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C">
  <p:cSld name="SECTION_HEADER_1_1_1_1_1_1_1_1_2_1">
    <p:spTree>
      <p:nvGrpSpPr>
        <p:cNvPr id="525" name="Shape 525"/>
        <p:cNvGrpSpPr/>
        <p:nvPr/>
      </p:nvGrpSpPr>
      <p:grpSpPr>
        <a:xfrm>
          <a:off x="0" y="0"/>
          <a:ext cx="0" cy="0"/>
          <a:chOff x="0" y="0"/>
          <a:chExt cx="0" cy="0"/>
        </a:xfrm>
      </p:grpSpPr>
      <p:sp>
        <p:nvSpPr>
          <p:cNvPr id="526" name="Google Shape;526;p64"/>
          <p:cNvSpPr txBox="1"/>
          <p:nvPr>
            <p:ph idx="1" type="body"/>
          </p:nvPr>
        </p:nvSpPr>
        <p:spPr>
          <a:xfrm>
            <a:off x="464775" y="2525175"/>
            <a:ext cx="1554000" cy="19191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27" name="Google Shape;527;p64"/>
          <p:cNvSpPr txBox="1"/>
          <p:nvPr>
            <p:ph idx="2" type="body"/>
          </p:nvPr>
        </p:nvSpPr>
        <p:spPr>
          <a:xfrm>
            <a:off x="426525" y="4663125"/>
            <a:ext cx="6249300" cy="480300"/>
          </a:xfrm>
          <a:prstGeom prst="rect">
            <a:avLst/>
          </a:prstGeom>
        </p:spPr>
        <p:txBody>
          <a:bodyPr anchorCtr="0" anchor="t" bIns="91425" lIns="91425" spcFirstLastPara="1" rIns="91425" wrap="square" tIns="91425">
            <a:noAutofit/>
          </a:bodyPr>
          <a:lstStyle>
            <a:lvl1pPr indent="-266700" lvl="0" marL="457200" rtl="0">
              <a:spcBef>
                <a:spcPts val="0"/>
              </a:spcBef>
              <a:spcAft>
                <a:spcPts val="0"/>
              </a:spcAft>
              <a:buClr>
                <a:schemeClr val="dk1"/>
              </a:buClr>
              <a:buSzPts val="600"/>
              <a:buChar char="・"/>
              <a:defRPr sz="600">
                <a:solidFill>
                  <a:schemeClr val="dk1"/>
                </a:solidFill>
              </a:defRPr>
            </a:lvl1pPr>
            <a:lvl2pPr indent="-266700" lvl="1" marL="914400" rtl="0">
              <a:spcBef>
                <a:spcPts val="0"/>
              </a:spcBef>
              <a:spcAft>
                <a:spcPts val="0"/>
              </a:spcAft>
              <a:buSzPts val="600"/>
              <a:buChar char="・"/>
              <a:defRPr sz="600"/>
            </a:lvl2pPr>
            <a:lvl3pPr indent="-266700" lvl="2" marL="1371600" rtl="0">
              <a:spcBef>
                <a:spcPts val="0"/>
              </a:spcBef>
              <a:spcAft>
                <a:spcPts val="0"/>
              </a:spcAft>
              <a:buSzPts val="600"/>
              <a:buChar char="・"/>
              <a:defRPr sz="600"/>
            </a:lvl3pPr>
            <a:lvl4pPr indent="-266700" lvl="3" marL="1828800" rtl="0">
              <a:spcBef>
                <a:spcPts val="0"/>
              </a:spcBef>
              <a:spcAft>
                <a:spcPts val="0"/>
              </a:spcAft>
              <a:buSzPts val="600"/>
              <a:buChar char="・"/>
              <a:defRPr sz="600"/>
            </a:lvl4pPr>
            <a:lvl5pPr indent="-266700" lvl="4" marL="2286000" rtl="0">
              <a:spcBef>
                <a:spcPts val="0"/>
              </a:spcBef>
              <a:spcAft>
                <a:spcPts val="0"/>
              </a:spcAft>
              <a:buSzPts val="600"/>
              <a:buChar char="・"/>
              <a:defRPr sz="600"/>
            </a:lvl5pPr>
            <a:lvl6pPr indent="-266700" lvl="5" marL="2743200" rtl="0">
              <a:spcBef>
                <a:spcPts val="0"/>
              </a:spcBef>
              <a:spcAft>
                <a:spcPts val="0"/>
              </a:spcAft>
              <a:buSzPts val="600"/>
              <a:buChar char="・"/>
              <a:defRPr sz="600"/>
            </a:lvl6pPr>
            <a:lvl7pPr indent="-266700" lvl="6" marL="3200400" rtl="0">
              <a:spcBef>
                <a:spcPts val="0"/>
              </a:spcBef>
              <a:spcAft>
                <a:spcPts val="0"/>
              </a:spcAft>
              <a:buSzPts val="600"/>
              <a:buChar char="・"/>
              <a:defRPr sz="600"/>
            </a:lvl7pPr>
            <a:lvl8pPr indent="-266700" lvl="7" marL="3657600" rtl="0">
              <a:spcBef>
                <a:spcPts val="0"/>
              </a:spcBef>
              <a:spcAft>
                <a:spcPts val="0"/>
              </a:spcAft>
              <a:buSzPts val="600"/>
              <a:buChar char="・"/>
              <a:defRPr sz="600"/>
            </a:lvl8pPr>
            <a:lvl9pPr indent="-266700" lvl="8" marL="4114800" rtl="0">
              <a:spcBef>
                <a:spcPts val="0"/>
              </a:spcBef>
              <a:spcAft>
                <a:spcPts val="0"/>
              </a:spcAft>
              <a:buSzPts val="600"/>
              <a:buChar char="・"/>
              <a:defRPr sz="600"/>
            </a:lvl9pPr>
          </a:lstStyle>
          <a:p/>
        </p:txBody>
      </p:sp>
      <p:sp>
        <p:nvSpPr>
          <p:cNvPr id="528" name="Google Shape;528;p64"/>
          <p:cNvSpPr txBox="1"/>
          <p:nvPr>
            <p:ph type="title"/>
          </p:nvPr>
        </p:nvSpPr>
        <p:spPr>
          <a:xfrm>
            <a:off x="450475" y="321150"/>
            <a:ext cx="7097700" cy="9975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chemeClr val="dk2"/>
                </a:solidFill>
              </a:defRPr>
            </a:lvl1pPr>
            <a:lvl2pPr lvl="1" rtl="0">
              <a:spcBef>
                <a:spcPts val="0"/>
              </a:spcBef>
              <a:spcAft>
                <a:spcPts val="0"/>
              </a:spcAft>
              <a:buNone/>
              <a:defRPr sz="2800">
                <a:solidFill>
                  <a:schemeClr val="dk2"/>
                </a:solidFill>
              </a:defRPr>
            </a:lvl2pPr>
            <a:lvl3pPr lvl="2" rtl="0">
              <a:spcBef>
                <a:spcPts val="0"/>
              </a:spcBef>
              <a:spcAft>
                <a:spcPts val="0"/>
              </a:spcAft>
              <a:buNone/>
              <a:defRPr sz="2800">
                <a:solidFill>
                  <a:schemeClr val="dk2"/>
                </a:solidFill>
              </a:defRPr>
            </a:lvl3pPr>
            <a:lvl4pPr lvl="3" rtl="0">
              <a:spcBef>
                <a:spcPts val="0"/>
              </a:spcBef>
              <a:spcAft>
                <a:spcPts val="0"/>
              </a:spcAft>
              <a:buNone/>
              <a:defRPr sz="2800">
                <a:solidFill>
                  <a:schemeClr val="dk2"/>
                </a:solidFill>
              </a:defRPr>
            </a:lvl4pPr>
            <a:lvl5pPr lvl="4" rtl="0">
              <a:spcBef>
                <a:spcPts val="0"/>
              </a:spcBef>
              <a:spcAft>
                <a:spcPts val="0"/>
              </a:spcAft>
              <a:buNone/>
              <a:defRPr sz="2800">
                <a:solidFill>
                  <a:schemeClr val="dk2"/>
                </a:solidFill>
              </a:defRPr>
            </a:lvl5pPr>
            <a:lvl6pPr lvl="5" rtl="0">
              <a:spcBef>
                <a:spcPts val="0"/>
              </a:spcBef>
              <a:spcAft>
                <a:spcPts val="0"/>
              </a:spcAft>
              <a:buNone/>
              <a:defRPr sz="2800">
                <a:solidFill>
                  <a:schemeClr val="dk2"/>
                </a:solidFill>
              </a:defRPr>
            </a:lvl6pPr>
            <a:lvl7pPr lvl="6" rtl="0">
              <a:spcBef>
                <a:spcPts val="0"/>
              </a:spcBef>
              <a:spcAft>
                <a:spcPts val="0"/>
              </a:spcAft>
              <a:buNone/>
              <a:defRPr sz="2800">
                <a:solidFill>
                  <a:schemeClr val="dk2"/>
                </a:solidFill>
              </a:defRPr>
            </a:lvl7pPr>
            <a:lvl8pPr lvl="7" rtl="0">
              <a:spcBef>
                <a:spcPts val="0"/>
              </a:spcBef>
              <a:spcAft>
                <a:spcPts val="0"/>
              </a:spcAft>
              <a:buNone/>
              <a:defRPr sz="2800">
                <a:solidFill>
                  <a:schemeClr val="dk2"/>
                </a:solidFill>
              </a:defRPr>
            </a:lvl8pPr>
            <a:lvl9pPr lvl="8" rtl="0">
              <a:spcBef>
                <a:spcPts val="0"/>
              </a:spcBef>
              <a:spcAft>
                <a:spcPts val="0"/>
              </a:spcAft>
              <a:buNone/>
              <a:defRPr sz="2800">
                <a:solidFill>
                  <a:schemeClr val="dk2"/>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D">
  <p:cSld name="SECTION_HEADER_1_1_1_1_1_1_1_1_1">
    <p:spTree>
      <p:nvGrpSpPr>
        <p:cNvPr id="529" name="Shape 529"/>
        <p:cNvGrpSpPr/>
        <p:nvPr/>
      </p:nvGrpSpPr>
      <p:grpSpPr>
        <a:xfrm>
          <a:off x="0" y="0"/>
          <a:ext cx="0" cy="0"/>
          <a:chOff x="0" y="0"/>
          <a:chExt cx="0" cy="0"/>
        </a:xfrm>
      </p:grpSpPr>
      <p:sp>
        <p:nvSpPr>
          <p:cNvPr id="530" name="Google Shape;530;p65"/>
          <p:cNvSpPr/>
          <p:nvPr/>
        </p:nvSpPr>
        <p:spPr>
          <a:xfrm>
            <a:off x="-7975" y="0"/>
            <a:ext cx="4010675" cy="5138525"/>
          </a:xfrm>
          <a:custGeom>
            <a:rect b="b" l="l" r="r" t="t"/>
            <a:pathLst>
              <a:path extrusionOk="0" h="205541" w="160427">
                <a:moveTo>
                  <a:pt x="0" y="0"/>
                </a:moveTo>
                <a:lnTo>
                  <a:pt x="134894" y="319"/>
                </a:lnTo>
                <a:lnTo>
                  <a:pt x="160427" y="205541"/>
                </a:lnTo>
                <a:lnTo>
                  <a:pt x="0" y="205541"/>
                </a:lnTo>
                <a:close/>
              </a:path>
            </a:pathLst>
          </a:custGeom>
          <a:solidFill>
            <a:schemeClr val="accent6"/>
          </a:solidFill>
          <a:ln>
            <a:noFill/>
          </a:ln>
        </p:spPr>
      </p:sp>
      <p:sp>
        <p:nvSpPr>
          <p:cNvPr id="531" name="Google Shape;531;p65"/>
          <p:cNvSpPr txBox="1"/>
          <p:nvPr>
            <p:ph type="title"/>
          </p:nvPr>
        </p:nvSpPr>
        <p:spPr>
          <a:xfrm>
            <a:off x="464925" y="321150"/>
            <a:ext cx="2844900" cy="1289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300">
                <a:solidFill>
                  <a:schemeClr val="accent3"/>
                </a:solidFill>
              </a:defRPr>
            </a:lvl1pPr>
            <a:lvl2pPr lvl="1" rtl="0">
              <a:spcBef>
                <a:spcPts val="0"/>
              </a:spcBef>
              <a:spcAft>
                <a:spcPts val="0"/>
              </a:spcAft>
              <a:buNone/>
              <a:defRPr sz="2300">
                <a:solidFill>
                  <a:schemeClr val="accent3"/>
                </a:solidFill>
              </a:defRPr>
            </a:lvl2pPr>
            <a:lvl3pPr lvl="2" rtl="0">
              <a:spcBef>
                <a:spcPts val="0"/>
              </a:spcBef>
              <a:spcAft>
                <a:spcPts val="0"/>
              </a:spcAft>
              <a:buNone/>
              <a:defRPr sz="2300">
                <a:solidFill>
                  <a:schemeClr val="accent3"/>
                </a:solidFill>
              </a:defRPr>
            </a:lvl3pPr>
            <a:lvl4pPr lvl="3" rtl="0">
              <a:spcBef>
                <a:spcPts val="0"/>
              </a:spcBef>
              <a:spcAft>
                <a:spcPts val="0"/>
              </a:spcAft>
              <a:buNone/>
              <a:defRPr sz="2300">
                <a:solidFill>
                  <a:schemeClr val="accent3"/>
                </a:solidFill>
              </a:defRPr>
            </a:lvl4pPr>
            <a:lvl5pPr lvl="4" rtl="0">
              <a:spcBef>
                <a:spcPts val="0"/>
              </a:spcBef>
              <a:spcAft>
                <a:spcPts val="0"/>
              </a:spcAft>
              <a:buNone/>
              <a:defRPr sz="2300">
                <a:solidFill>
                  <a:schemeClr val="accent3"/>
                </a:solidFill>
              </a:defRPr>
            </a:lvl5pPr>
            <a:lvl6pPr lvl="5" rtl="0">
              <a:spcBef>
                <a:spcPts val="0"/>
              </a:spcBef>
              <a:spcAft>
                <a:spcPts val="0"/>
              </a:spcAft>
              <a:buNone/>
              <a:defRPr sz="2300">
                <a:solidFill>
                  <a:schemeClr val="accent3"/>
                </a:solidFill>
              </a:defRPr>
            </a:lvl6pPr>
            <a:lvl7pPr lvl="6" rtl="0">
              <a:spcBef>
                <a:spcPts val="0"/>
              </a:spcBef>
              <a:spcAft>
                <a:spcPts val="0"/>
              </a:spcAft>
              <a:buNone/>
              <a:defRPr sz="2300">
                <a:solidFill>
                  <a:schemeClr val="accent3"/>
                </a:solidFill>
              </a:defRPr>
            </a:lvl7pPr>
            <a:lvl8pPr lvl="7" rtl="0">
              <a:spcBef>
                <a:spcPts val="0"/>
              </a:spcBef>
              <a:spcAft>
                <a:spcPts val="0"/>
              </a:spcAft>
              <a:buNone/>
              <a:defRPr sz="2300">
                <a:solidFill>
                  <a:schemeClr val="accent3"/>
                </a:solidFill>
              </a:defRPr>
            </a:lvl8pPr>
            <a:lvl9pPr lvl="8" rtl="0">
              <a:spcBef>
                <a:spcPts val="0"/>
              </a:spcBef>
              <a:spcAft>
                <a:spcPts val="0"/>
              </a:spcAft>
              <a:buNone/>
              <a:defRPr sz="2300">
                <a:solidFill>
                  <a:schemeClr val="accent3"/>
                </a:solidFill>
              </a:defRPr>
            </a:lvl9pPr>
          </a:lstStyle>
          <a:p/>
        </p:txBody>
      </p:sp>
      <p:sp>
        <p:nvSpPr>
          <p:cNvPr id="532" name="Google Shape;532;p65"/>
          <p:cNvSpPr txBox="1"/>
          <p:nvPr>
            <p:ph idx="1" type="body"/>
          </p:nvPr>
        </p:nvSpPr>
        <p:spPr>
          <a:xfrm>
            <a:off x="464775" y="1610750"/>
            <a:ext cx="2844900" cy="5445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33" name="Google Shape;533;p65"/>
          <p:cNvSpPr txBox="1"/>
          <p:nvPr>
            <p:ph idx="2" type="body"/>
          </p:nvPr>
        </p:nvSpPr>
        <p:spPr>
          <a:xfrm>
            <a:off x="464925" y="2170075"/>
            <a:ext cx="2844900" cy="2355000"/>
          </a:xfrm>
          <a:prstGeom prst="rect">
            <a:avLst/>
          </a:prstGeom>
        </p:spPr>
        <p:txBody>
          <a:bodyPr anchorCtr="0" anchor="t" bIns="91425" lIns="91425" spcFirstLastPara="1" rIns="91425" wrap="square" tIns="91425">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7">
  <p:cSld name="CUSTOM">
    <p:spTree>
      <p:nvGrpSpPr>
        <p:cNvPr id="534" name="Shape 534"/>
        <p:cNvGrpSpPr/>
        <p:nvPr/>
      </p:nvGrpSpPr>
      <p:grpSpPr>
        <a:xfrm>
          <a:off x="0" y="0"/>
          <a:ext cx="0" cy="0"/>
          <a:chOff x="0" y="0"/>
          <a:chExt cx="0" cy="0"/>
        </a:xfrm>
      </p:grpSpPr>
      <p:pic>
        <p:nvPicPr>
          <p:cNvPr id="535" name="Google Shape;535;p66"/>
          <p:cNvPicPr preferRelativeResize="0"/>
          <p:nvPr/>
        </p:nvPicPr>
        <p:blipFill rotWithShape="1">
          <a:blip r:embed="rId2">
            <a:alphaModFix/>
          </a:blip>
          <a:srcRect b="0" l="25963" r="2016" t="0"/>
          <a:stretch/>
        </p:blipFill>
        <p:spPr>
          <a:xfrm>
            <a:off x="6365575" y="-7975"/>
            <a:ext cx="2778424" cy="5143501"/>
          </a:xfrm>
          <a:prstGeom prst="rect">
            <a:avLst/>
          </a:prstGeom>
          <a:noFill/>
          <a:ln>
            <a:noFill/>
          </a:ln>
        </p:spPr>
      </p:pic>
      <p:sp>
        <p:nvSpPr>
          <p:cNvPr id="536" name="Google Shape;536;p66"/>
          <p:cNvSpPr/>
          <p:nvPr/>
        </p:nvSpPr>
        <p:spPr>
          <a:xfrm>
            <a:off x="-7975" y="-9475"/>
            <a:ext cx="7489875" cy="5146500"/>
          </a:xfrm>
          <a:custGeom>
            <a:rect b="b" l="l" r="r" t="t"/>
            <a:pathLst>
              <a:path extrusionOk="0" h="205860" w="299595">
                <a:moveTo>
                  <a:pt x="274229" y="0"/>
                </a:moveTo>
                <a:lnTo>
                  <a:pt x="319" y="0"/>
                </a:lnTo>
                <a:lnTo>
                  <a:pt x="0" y="205860"/>
                </a:lnTo>
                <a:lnTo>
                  <a:pt x="299595" y="205746"/>
                </a:lnTo>
                <a:close/>
              </a:path>
            </a:pathLst>
          </a:custGeom>
          <a:solidFill>
            <a:schemeClr val="lt1"/>
          </a:solidFill>
          <a:ln>
            <a:noFill/>
          </a:ln>
        </p:spPr>
      </p:sp>
      <p:sp>
        <p:nvSpPr>
          <p:cNvPr id="537" name="Google Shape;537;p66"/>
          <p:cNvSpPr txBox="1"/>
          <p:nvPr>
            <p:ph type="title"/>
          </p:nvPr>
        </p:nvSpPr>
        <p:spPr>
          <a:xfrm>
            <a:off x="450475" y="625950"/>
            <a:ext cx="5915100" cy="9858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800">
                <a:solidFill>
                  <a:srgbClr val="333333"/>
                </a:solidFill>
              </a:defRPr>
            </a:lvl1pPr>
            <a:lvl2pPr lvl="1" rtl="0">
              <a:spcBef>
                <a:spcPts val="0"/>
              </a:spcBef>
              <a:spcAft>
                <a:spcPts val="0"/>
              </a:spcAft>
              <a:buNone/>
              <a:defRPr sz="2800">
                <a:solidFill>
                  <a:srgbClr val="333333"/>
                </a:solidFill>
              </a:defRPr>
            </a:lvl2pPr>
            <a:lvl3pPr lvl="2" rtl="0">
              <a:spcBef>
                <a:spcPts val="0"/>
              </a:spcBef>
              <a:spcAft>
                <a:spcPts val="0"/>
              </a:spcAft>
              <a:buNone/>
              <a:defRPr sz="2800">
                <a:solidFill>
                  <a:srgbClr val="333333"/>
                </a:solidFill>
              </a:defRPr>
            </a:lvl3pPr>
            <a:lvl4pPr lvl="3" rtl="0">
              <a:spcBef>
                <a:spcPts val="0"/>
              </a:spcBef>
              <a:spcAft>
                <a:spcPts val="0"/>
              </a:spcAft>
              <a:buNone/>
              <a:defRPr sz="2800">
                <a:solidFill>
                  <a:srgbClr val="333333"/>
                </a:solidFill>
              </a:defRPr>
            </a:lvl4pPr>
            <a:lvl5pPr lvl="4" rtl="0">
              <a:spcBef>
                <a:spcPts val="0"/>
              </a:spcBef>
              <a:spcAft>
                <a:spcPts val="0"/>
              </a:spcAft>
              <a:buNone/>
              <a:defRPr sz="2800">
                <a:solidFill>
                  <a:srgbClr val="333333"/>
                </a:solidFill>
              </a:defRPr>
            </a:lvl5pPr>
            <a:lvl6pPr lvl="5" rtl="0">
              <a:spcBef>
                <a:spcPts val="0"/>
              </a:spcBef>
              <a:spcAft>
                <a:spcPts val="0"/>
              </a:spcAft>
              <a:buNone/>
              <a:defRPr sz="2800">
                <a:solidFill>
                  <a:srgbClr val="333333"/>
                </a:solidFill>
              </a:defRPr>
            </a:lvl6pPr>
            <a:lvl7pPr lvl="6" rtl="0">
              <a:spcBef>
                <a:spcPts val="0"/>
              </a:spcBef>
              <a:spcAft>
                <a:spcPts val="0"/>
              </a:spcAft>
              <a:buNone/>
              <a:defRPr sz="2800">
                <a:solidFill>
                  <a:srgbClr val="333333"/>
                </a:solidFill>
              </a:defRPr>
            </a:lvl7pPr>
            <a:lvl8pPr lvl="7" rtl="0">
              <a:spcBef>
                <a:spcPts val="0"/>
              </a:spcBef>
              <a:spcAft>
                <a:spcPts val="0"/>
              </a:spcAft>
              <a:buNone/>
              <a:defRPr sz="2800">
                <a:solidFill>
                  <a:srgbClr val="333333"/>
                </a:solidFill>
              </a:defRPr>
            </a:lvl8pPr>
            <a:lvl9pPr lvl="8" rtl="0">
              <a:spcBef>
                <a:spcPts val="0"/>
              </a:spcBef>
              <a:spcAft>
                <a:spcPts val="0"/>
              </a:spcAft>
              <a:buNone/>
              <a:defRPr sz="2800">
                <a:solidFill>
                  <a:srgbClr val="333333"/>
                </a:solidFill>
              </a:defRPr>
            </a:lvl9pPr>
          </a:lstStyle>
          <a:p/>
        </p:txBody>
      </p:sp>
      <p:sp>
        <p:nvSpPr>
          <p:cNvPr id="538" name="Google Shape;538;p66"/>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539" name="Google Shape;539;p66"/>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540" name="Google Shape;540;p66"/>
          <p:cNvSpPr txBox="1"/>
          <p:nvPr>
            <p:ph idx="1" type="subTitle"/>
          </p:nvPr>
        </p:nvSpPr>
        <p:spPr>
          <a:xfrm>
            <a:off x="457200" y="1891050"/>
            <a:ext cx="222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800"/>
              <a:buFont typeface="Secular One"/>
              <a:buNone/>
              <a:defRPr b="1" sz="1800">
                <a:solidFill>
                  <a:schemeClr val="dk1"/>
                </a:solidFill>
                <a:latin typeface="Secular One"/>
                <a:ea typeface="Secular One"/>
                <a:cs typeface="Secular One"/>
                <a:sym typeface="Secular One"/>
              </a:defRPr>
            </a:lvl1pPr>
            <a:lvl2pPr lvl="1" rtl="0">
              <a:spcBef>
                <a:spcPts val="0"/>
              </a:spcBef>
              <a:spcAft>
                <a:spcPts val="0"/>
              </a:spcAft>
              <a:buSzPts val="1800"/>
              <a:buFont typeface="Secular One"/>
              <a:buNone/>
              <a:defRPr b="1" sz="1800">
                <a:latin typeface="Secular One"/>
                <a:ea typeface="Secular One"/>
                <a:cs typeface="Secular One"/>
                <a:sym typeface="Secular One"/>
              </a:defRPr>
            </a:lvl2pPr>
            <a:lvl3pPr lvl="2" rtl="0">
              <a:spcBef>
                <a:spcPts val="0"/>
              </a:spcBef>
              <a:spcAft>
                <a:spcPts val="0"/>
              </a:spcAft>
              <a:buSzPts val="1800"/>
              <a:buFont typeface="Secular One"/>
              <a:buNone/>
              <a:defRPr b="1" sz="1800">
                <a:latin typeface="Secular One"/>
                <a:ea typeface="Secular One"/>
                <a:cs typeface="Secular One"/>
                <a:sym typeface="Secular One"/>
              </a:defRPr>
            </a:lvl3pPr>
            <a:lvl4pPr lvl="3" rtl="0">
              <a:spcBef>
                <a:spcPts val="0"/>
              </a:spcBef>
              <a:spcAft>
                <a:spcPts val="0"/>
              </a:spcAft>
              <a:buSzPts val="1800"/>
              <a:buFont typeface="Secular One"/>
              <a:buNone/>
              <a:defRPr b="1" sz="1800">
                <a:latin typeface="Secular One"/>
                <a:ea typeface="Secular One"/>
                <a:cs typeface="Secular One"/>
                <a:sym typeface="Secular One"/>
              </a:defRPr>
            </a:lvl4pPr>
            <a:lvl5pPr lvl="4" rtl="0">
              <a:spcBef>
                <a:spcPts val="0"/>
              </a:spcBef>
              <a:spcAft>
                <a:spcPts val="0"/>
              </a:spcAft>
              <a:buSzPts val="1800"/>
              <a:buFont typeface="Secular One"/>
              <a:buNone/>
              <a:defRPr b="1" sz="1800">
                <a:latin typeface="Secular One"/>
                <a:ea typeface="Secular One"/>
                <a:cs typeface="Secular One"/>
                <a:sym typeface="Secular One"/>
              </a:defRPr>
            </a:lvl5pPr>
            <a:lvl6pPr lvl="5" rtl="0">
              <a:spcBef>
                <a:spcPts val="0"/>
              </a:spcBef>
              <a:spcAft>
                <a:spcPts val="0"/>
              </a:spcAft>
              <a:buSzPts val="1800"/>
              <a:buFont typeface="Secular One"/>
              <a:buNone/>
              <a:defRPr b="1" sz="1800">
                <a:latin typeface="Secular One"/>
                <a:ea typeface="Secular One"/>
                <a:cs typeface="Secular One"/>
                <a:sym typeface="Secular One"/>
              </a:defRPr>
            </a:lvl6pPr>
            <a:lvl7pPr lvl="6" rtl="0">
              <a:spcBef>
                <a:spcPts val="0"/>
              </a:spcBef>
              <a:spcAft>
                <a:spcPts val="0"/>
              </a:spcAft>
              <a:buSzPts val="1800"/>
              <a:buFont typeface="Secular One"/>
              <a:buNone/>
              <a:defRPr b="1" sz="1800">
                <a:latin typeface="Secular One"/>
                <a:ea typeface="Secular One"/>
                <a:cs typeface="Secular One"/>
                <a:sym typeface="Secular One"/>
              </a:defRPr>
            </a:lvl7pPr>
            <a:lvl8pPr lvl="7" rtl="0">
              <a:spcBef>
                <a:spcPts val="0"/>
              </a:spcBef>
              <a:spcAft>
                <a:spcPts val="0"/>
              </a:spcAft>
              <a:buSzPts val="1800"/>
              <a:buFont typeface="Secular One"/>
              <a:buNone/>
              <a:defRPr b="1" sz="1800">
                <a:latin typeface="Secular One"/>
                <a:ea typeface="Secular One"/>
                <a:cs typeface="Secular One"/>
                <a:sym typeface="Secular One"/>
              </a:defRPr>
            </a:lvl8pPr>
            <a:lvl9pPr lvl="8" rtl="0">
              <a:spcBef>
                <a:spcPts val="0"/>
              </a:spcBef>
              <a:spcAft>
                <a:spcPts val="0"/>
              </a:spcAft>
              <a:buSzPts val="1800"/>
              <a:buFont typeface="Secular One"/>
              <a:buNone/>
              <a:defRPr b="1" sz="1800">
                <a:latin typeface="Secular One"/>
                <a:ea typeface="Secular One"/>
                <a:cs typeface="Secular One"/>
                <a:sym typeface="Secular One"/>
              </a:defRPr>
            </a:lvl9pPr>
          </a:lstStyle>
          <a:p/>
        </p:txBody>
      </p:sp>
      <p:sp>
        <p:nvSpPr>
          <p:cNvPr id="541" name="Google Shape;541;p66"/>
          <p:cNvSpPr txBox="1"/>
          <p:nvPr>
            <p:ph idx="2" type="body"/>
          </p:nvPr>
        </p:nvSpPr>
        <p:spPr>
          <a:xfrm>
            <a:off x="450480" y="2173575"/>
            <a:ext cx="2517600" cy="3111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42" name="Google Shape;542;p66"/>
          <p:cNvSpPr txBox="1"/>
          <p:nvPr>
            <p:ph idx="3" type="subTitle"/>
          </p:nvPr>
        </p:nvSpPr>
        <p:spPr>
          <a:xfrm>
            <a:off x="563400" y="2699250"/>
            <a:ext cx="612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543" name="Google Shape;543;p66"/>
          <p:cNvSpPr txBox="1"/>
          <p:nvPr>
            <p:ph idx="4" type="subTitle"/>
          </p:nvPr>
        </p:nvSpPr>
        <p:spPr>
          <a:xfrm>
            <a:off x="1276625" y="2699250"/>
            <a:ext cx="612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544" name="Google Shape;544;p66"/>
          <p:cNvSpPr txBox="1"/>
          <p:nvPr>
            <p:ph idx="5" type="subTitle"/>
          </p:nvPr>
        </p:nvSpPr>
        <p:spPr>
          <a:xfrm>
            <a:off x="1989900" y="2699250"/>
            <a:ext cx="60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545" name="Google Shape;545;p66"/>
          <p:cNvSpPr txBox="1"/>
          <p:nvPr>
            <p:ph idx="6" type="subTitle"/>
          </p:nvPr>
        </p:nvSpPr>
        <p:spPr>
          <a:xfrm>
            <a:off x="2703124" y="2699250"/>
            <a:ext cx="60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546" name="Google Shape;546;p66"/>
          <p:cNvSpPr txBox="1"/>
          <p:nvPr>
            <p:ph idx="7" type="title"/>
          </p:nvPr>
        </p:nvSpPr>
        <p:spPr>
          <a:xfrm>
            <a:off x="458462" y="3046562"/>
            <a:ext cx="809400" cy="2349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800">
                <a:solidFill>
                  <a:srgbClr val="333333"/>
                </a:solidFill>
              </a:defRPr>
            </a:lvl1pPr>
            <a:lvl2pPr lvl="1" rtl="0">
              <a:spcBef>
                <a:spcPts val="0"/>
              </a:spcBef>
              <a:spcAft>
                <a:spcPts val="0"/>
              </a:spcAft>
              <a:buNone/>
              <a:defRPr sz="800">
                <a:solidFill>
                  <a:srgbClr val="333333"/>
                </a:solidFill>
              </a:defRPr>
            </a:lvl2pPr>
            <a:lvl3pPr lvl="2" rtl="0">
              <a:spcBef>
                <a:spcPts val="0"/>
              </a:spcBef>
              <a:spcAft>
                <a:spcPts val="0"/>
              </a:spcAft>
              <a:buNone/>
              <a:defRPr sz="800">
                <a:solidFill>
                  <a:srgbClr val="333333"/>
                </a:solidFill>
              </a:defRPr>
            </a:lvl3pPr>
            <a:lvl4pPr lvl="3" rtl="0">
              <a:spcBef>
                <a:spcPts val="0"/>
              </a:spcBef>
              <a:spcAft>
                <a:spcPts val="0"/>
              </a:spcAft>
              <a:buNone/>
              <a:defRPr sz="800">
                <a:solidFill>
                  <a:srgbClr val="333333"/>
                </a:solidFill>
              </a:defRPr>
            </a:lvl4pPr>
            <a:lvl5pPr lvl="4" rtl="0">
              <a:spcBef>
                <a:spcPts val="0"/>
              </a:spcBef>
              <a:spcAft>
                <a:spcPts val="0"/>
              </a:spcAft>
              <a:buNone/>
              <a:defRPr sz="800">
                <a:solidFill>
                  <a:srgbClr val="333333"/>
                </a:solidFill>
              </a:defRPr>
            </a:lvl5pPr>
            <a:lvl6pPr lvl="5" rtl="0">
              <a:spcBef>
                <a:spcPts val="0"/>
              </a:spcBef>
              <a:spcAft>
                <a:spcPts val="0"/>
              </a:spcAft>
              <a:buNone/>
              <a:defRPr sz="800">
                <a:solidFill>
                  <a:srgbClr val="333333"/>
                </a:solidFill>
              </a:defRPr>
            </a:lvl6pPr>
            <a:lvl7pPr lvl="6" rtl="0">
              <a:spcBef>
                <a:spcPts val="0"/>
              </a:spcBef>
              <a:spcAft>
                <a:spcPts val="0"/>
              </a:spcAft>
              <a:buNone/>
              <a:defRPr sz="800">
                <a:solidFill>
                  <a:srgbClr val="333333"/>
                </a:solidFill>
              </a:defRPr>
            </a:lvl7pPr>
            <a:lvl8pPr lvl="7" rtl="0">
              <a:spcBef>
                <a:spcPts val="0"/>
              </a:spcBef>
              <a:spcAft>
                <a:spcPts val="0"/>
              </a:spcAft>
              <a:buNone/>
              <a:defRPr sz="800">
                <a:solidFill>
                  <a:srgbClr val="333333"/>
                </a:solidFill>
              </a:defRPr>
            </a:lvl8pPr>
            <a:lvl9pPr lvl="8" rtl="0">
              <a:spcBef>
                <a:spcPts val="0"/>
              </a:spcBef>
              <a:spcAft>
                <a:spcPts val="0"/>
              </a:spcAft>
              <a:buNone/>
              <a:defRPr sz="800">
                <a:solidFill>
                  <a:srgbClr val="333333"/>
                </a:solidFill>
              </a:defRPr>
            </a:lvl9pPr>
          </a:lstStyle>
          <a:p/>
        </p:txBody>
      </p:sp>
      <p:sp>
        <p:nvSpPr>
          <p:cNvPr id="547" name="Google Shape;547;p66"/>
          <p:cNvSpPr txBox="1"/>
          <p:nvPr>
            <p:ph idx="8" type="title"/>
          </p:nvPr>
        </p:nvSpPr>
        <p:spPr>
          <a:xfrm>
            <a:off x="452795" y="3348950"/>
            <a:ext cx="2575800" cy="311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400"/>
            </a:lvl1pPr>
            <a:lvl2pPr lvl="1" rtl="0">
              <a:spcBef>
                <a:spcPts val="0"/>
              </a:spcBef>
              <a:spcAft>
                <a:spcPts val="0"/>
              </a:spcAft>
              <a:buNone/>
              <a:defRPr sz="1400">
                <a:solidFill>
                  <a:srgbClr val="333333"/>
                </a:solidFill>
              </a:defRPr>
            </a:lvl2pPr>
            <a:lvl3pPr lvl="2" rtl="0">
              <a:spcBef>
                <a:spcPts val="0"/>
              </a:spcBef>
              <a:spcAft>
                <a:spcPts val="0"/>
              </a:spcAft>
              <a:buNone/>
              <a:defRPr sz="1400">
                <a:solidFill>
                  <a:srgbClr val="333333"/>
                </a:solidFill>
              </a:defRPr>
            </a:lvl3pPr>
            <a:lvl4pPr lvl="3" rtl="0">
              <a:spcBef>
                <a:spcPts val="0"/>
              </a:spcBef>
              <a:spcAft>
                <a:spcPts val="0"/>
              </a:spcAft>
              <a:buNone/>
              <a:defRPr sz="1400">
                <a:solidFill>
                  <a:srgbClr val="333333"/>
                </a:solidFill>
              </a:defRPr>
            </a:lvl4pPr>
            <a:lvl5pPr lvl="4" rtl="0">
              <a:spcBef>
                <a:spcPts val="0"/>
              </a:spcBef>
              <a:spcAft>
                <a:spcPts val="0"/>
              </a:spcAft>
              <a:buNone/>
              <a:defRPr sz="1400">
                <a:solidFill>
                  <a:srgbClr val="333333"/>
                </a:solidFill>
              </a:defRPr>
            </a:lvl5pPr>
            <a:lvl6pPr lvl="5" rtl="0">
              <a:spcBef>
                <a:spcPts val="0"/>
              </a:spcBef>
              <a:spcAft>
                <a:spcPts val="0"/>
              </a:spcAft>
              <a:buNone/>
              <a:defRPr sz="1400">
                <a:solidFill>
                  <a:srgbClr val="333333"/>
                </a:solidFill>
              </a:defRPr>
            </a:lvl6pPr>
            <a:lvl7pPr lvl="6" rtl="0">
              <a:spcBef>
                <a:spcPts val="0"/>
              </a:spcBef>
              <a:spcAft>
                <a:spcPts val="0"/>
              </a:spcAft>
              <a:buNone/>
              <a:defRPr sz="1400">
                <a:solidFill>
                  <a:srgbClr val="333333"/>
                </a:solidFill>
              </a:defRPr>
            </a:lvl7pPr>
            <a:lvl8pPr lvl="7" rtl="0">
              <a:spcBef>
                <a:spcPts val="0"/>
              </a:spcBef>
              <a:spcAft>
                <a:spcPts val="0"/>
              </a:spcAft>
              <a:buNone/>
              <a:defRPr sz="1400">
                <a:solidFill>
                  <a:srgbClr val="333333"/>
                </a:solidFill>
              </a:defRPr>
            </a:lvl8pPr>
            <a:lvl9pPr lvl="8" rtl="0">
              <a:spcBef>
                <a:spcPts val="0"/>
              </a:spcBef>
              <a:spcAft>
                <a:spcPts val="0"/>
              </a:spcAft>
              <a:buNone/>
              <a:defRPr sz="1400">
                <a:solidFill>
                  <a:srgbClr val="333333"/>
                </a:solidFill>
              </a:defRPr>
            </a:lvl9pPr>
          </a:lstStyle>
          <a:p/>
        </p:txBody>
      </p:sp>
      <p:sp>
        <p:nvSpPr>
          <p:cNvPr id="548" name="Google Shape;548;p66"/>
          <p:cNvSpPr txBox="1"/>
          <p:nvPr>
            <p:ph idx="9" type="body"/>
          </p:nvPr>
        </p:nvSpPr>
        <p:spPr>
          <a:xfrm>
            <a:off x="450475" y="3575175"/>
            <a:ext cx="2751600" cy="11964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49" name="Google Shape;549;p66"/>
          <p:cNvSpPr txBox="1"/>
          <p:nvPr>
            <p:ph idx="13" type="subTitle"/>
          </p:nvPr>
        </p:nvSpPr>
        <p:spPr>
          <a:xfrm>
            <a:off x="3810000" y="1891050"/>
            <a:ext cx="222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800"/>
              <a:buFont typeface="Secular One"/>
              <a:buNone/>
              <a:defRPr b="1" sz="1800">
                <a:solidFill>
                  <a:schemeClr val="dk1"/>
                </a:solidFill>
                <a:latin typeface="Secular One"/>
                <a:ea typeface="Secular One"/>
                <a:cs typeface="Secular One"/>
                <a:sym typeface="Secular One"/>
              </a:defRPr>
            </a:lvl1pPr>
            <a:lvl2pPr lvl="1" rtl="0">
              <a:spcBef>
                <a:spcPts val="0"/>
              </a:spcBef>
              <a:spcAft>
                <a:spcPts val="0"/>
              </a:spcAft>
              <a:buSzPts val="1800"/>
              <a:buFont typeface="Secular One"/>
              <a:buNone/>
              <a:defRPr b="1" sz="1800">
                <a:latin typeface="Secular One"/>
                <a:ea typeface="Secular One"/>
                <a:cs typeface="Secular One"/>
                <a:sym typeface="Secular One"/>
              </a:defRPr>
            </a:lvl2pPr>
            <a:lvl3pPr lvl="2" rtl="0">
              <a:spcBef>
                <a:spcPts val="0"/>
              </a:spcBef>
              <a:spcAft>
                <a:spcPts val="0"/>
              </a:spcAft>
              <a:buSzPts val="1800"/>
              <a:buFont typeface="Secular One"/>
              <a:buNone/>
              <a:defRPr b="1" sz="1800">
                <a:latin typeface="Secular One"/>
                <a:ea typeface="Secular One"/>
                <a:cs typeface="Secular One"/>
                <a:sym typeface="Secular One"/>
              </a:defRPr>
            </a:lvl3pPr>
            <a:lvl4pPr lvl="3" rtl="0">
              <a:spcBef>
                <a:spcPts val="0"/>
              </a:spcBef>
              <a:spcAft>
                <a:spcPts val="0"/>
              </a:spcAft>
              <a:buSzPts val="1800"/>
              <a:buFont typeface="Secular One"/>
              <a:buNone/>
              <a:defRPr b="1" sz="1800">
                <a:latin typeface="Secular One"/>
                <a:ea typeface="Secular One"/>
                <a:cs typeface="Secular One"/>
                <a:sym typeface="Secular One"/>
              </a:defRPr>
            </a:lvl4pPr>
            <a:lvl5pPr lvl="4" rtl="0">
              <a:spcBef>
                <a:spcPts val="0"/>
              </a:spcBef>
              <a:spcAft>
                <a:spcPts val="0"/>
              </a:spcAft>
              <a:buSzPts val="1800"/>
              <a:buFont typeface="Secular One"/>
              <a:buNone/>
              <a:defRPr b="1" sz="1800">
                <a:latin typeface="Secular One"/>
                <a:ea typeface="Secular One"/>
                <a:cs typeface="Secular One"/>
                <a:sym typeface="Secular One"/>
              </a:defRPr>
            </a:lvl5pPr>
            <a:lvl6pPr lvl="5" rtl="0">
              <a:spcBef>
                <a:spcPts val="0"/>
              </a:spcBef>
              <a:spcAft>
                <a:spcPts val="0"/>
              </a:spcAft>
              <a:buSzPts val="1800"/>
              <a:buFont typeface="Secular One"/>
              <a:buNone/>
              <a:defRPr b="1" sz="1800">
                <a:latin typeface="Secular One"/>
                <a:ea typeface="Secular One"/>
                <a:cs typeface="Secular One"/>
                <a:sym typeface="Secular One"/>
              </a:defRPr>
            </a:lvl6pPr>
            <a:lvl7pPr lvl="6" rtl="0">
              <a:spcBef>
                <a:spcPts val="0"/>
              </a:spcBef>
              <a:spcAft>
                <a:spcPts val="0"/>
              </a:spcAft>
              <a:buSzPts val="1800"/>
              <a:buFont typeface="Secular One"/>
              <a:buNone/>
              <a:defRPr b="1" sz="1800">
                <a:latin typeface="Secular One"/>
                <a:ea typeface="Secular One"/>
                <a:cs typeface="Secular One"/>
                <a:sym typeface="Secular One"/>
              </a:defRPr>
            </a:lvl7pPr>
            <a:lvl8pPr lvl="7" rtl="0">
              <a:spcBef>
                <a:spcPts val="0"/>
              </a:spcBef>
              <a:spcAft>
                <a:spcPts val="0"/>
              </a:spcAft>
              <a:buSzPts val="1800"/>
              <a:buFont typeface="Secular One"/>
              <a:buNone/>
              <a:defRPr b="1" sz="1800">
                <a:latin typeface="Secular One"/>
                <a:ea typeface="Secular One"/>
                <a:cs typeface="Secular One"/>
                <a:sym typeface="Secular One"/>
              </a:defRPr>
            </a:lvl8pPr>
            <a:lvl9pPr lvl="8" rtl="0">
              <a:spcBef>
                <a:spcPts val="0"/>
              </a:spcBef>
              <a:spcAft>
                <a:spcPts val="0"/>
              </a:spcAft>
              <a:buSzPts val="1800"/>
              <a:buFont typeface="Secular One"/>
              <a:buNone/>
              <a:defRPr b="1" sz="1800">
                <a:latin typeface="Secular One"/>
                <a:ea typeface="Secular One"/>
                <a:cs typeface="Secular One"/>
                <a:sym typeface="Secular One"/>
              </a:defRPr>
            </a:lvl9pPr>
          </a:lstStyle>
          <a:p/>
        </p:txBody>
      </p:sp>
      <p:sp>
        <p:nvSpPr>
          <p:cNvPr id="550" name="Google Shape;550;p66"/>
          <p:cNvSpPr txBox="1"/>
          <p:nvPr>
            <p:ph idx="14" type="body"/>
          </p:nvPr>
        </p:nvSpPr>
        <p:spPr>
          <a:xfrm>
            <a:off x="3803280" y="2173575"/>
            <a:ext cx="2517600" cy="3111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51" name="Google Shape;551;p66"/>
          <p:cNvSpPr txBox="1"/>
          <p:nvPr>
            <p:ph idx="15" type="subTitle"/>
          </p:nvPr>
        </p:nvSpPr>
        <p:spPr>
          <a:xfrm>
            <a:off x="3916200" y="2699250"/>
            <a:ext cx="612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552" name="Google Shape;552;p66"/>
          <p:cNvSpPr txBox="1"/>
          <p:nvPr>
            <p:ph idx="16" type="subTitle"/>
          </p:nvPr>
        </p:nvSpPr>
        <p:spPr>
          <a:xfrm>
            <a:off x="4629425" y="2699250"/>
            <a:ext cx="60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553" name="Google Shape;553;p66"/>
          <p:cNvSpPr txBox="1"/>
          <p:nvPr>
            <p:ph idx="17" type="subTitle"/>
          </p:nvPr>
        </p:nvSpPr>
        <p:spPr>
          <a:xfrm>
            <a:off x="5342700" y="2699250"/>
            <a:ext cx="60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554" name="Google Shape;554;p66"/>
          <p:cNvSpPr txBox="1"/>
          <p:nvPr>
            <p:ph idx="18" type="subTitle"/>
          </p:nvPr>
        </p:nvSpPr>
        <p:spPr>
          <a:xfrm>
            <a:off x="6055925" y="2699250"/>
            <a:ext cx="600000" cy="383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Font typeface="Secular One"/>
              <a:buNone/>
              <a:defRPr b="1">
                <a:solidFill>
                  <a:schemeClr val="dk1"/>
                </a:solidFill>
                <a:latin typeface="Secular One"/>
                <a:ea typeface="Secular One"/>
                <a:cs typeface="Secular One"/>
                <a:sym typeface="Secular One"/>
              </a:defRPr>
            </a:lvl1pPr>
            <a:lvl2pPr lvl="1" rtl="0">
              <a:spcBef>
                <a:spcPts val="0"/>
              </a:spcBef>
              <a:spcAft>
                <a:spcPts val="0"/>
              </a:spcAft>
              <a:buSzPts val="1400"/>
              <a:buFont typeface="Secular One"/>
              <a:buNone/>
              <a:defRPr b="1" sz="1400">
                <a:latin typeface="Secular One"/>
                <a:ea typeface="Secular One"/>
                <a:cs typeface="Secular One"/>
                <a:sym typeface="Secular One"/>
              </a:defRPr>
            </a:lvl2pPr>
            <a:lvl3pPr lvl="2" rtl="0">
              <a:spcBef>
                <a:spcPts val="0"/>
              </a:spcBef>
              <a:spcAft>
                <a:spcPts val="0"/>
              </a:spcAft>
              <a:buSzPts val="1400"/>
              <a:buFont typeface="Secular One"/>
              <a:buNone/>
              <a:defRPr b="1" sz="1400">
                <a:latin typeface="Secular One"/>
                <a:ea typeface="Secular One"/>
                <a:cs typeface="Secular One"/>
                <a:sym typeface="Secular One"/>
              </a:defRPr>
            </a:lvl3pPr>
            <a:lvl4pPr lvl="3" rtl="0">
              <a:spcBef>
                <a:spcPts val="0"/>
              </a:spcBef>
              <a:spcAft>
                <a:spcPts val="0"/>
              </a:spcAft>
              <a:buSzPts val="1400"/>
              <a:buFont typeface="Secular One"/>
              <a:buNone/>
              <a:defRPr b="1" sz="1400">
                <a:latin typeface="Secular One"/>
                <a:ea typeface="Secular One"/>
                <a:cs typeface="Secular One"/>
                <a:sym typeface="Secular One"/>
              </a:defRPr>
            </a:lvl4pPr>
            <a:lvl5pPr lvl="4" rtl="0">
              <a:spcBef>
                <a:spcPts val="0"/>
              </a:spcBef>
              <a:spcAft>
                <a:spcPts val="0"/>
              </a:spcAft>
              <a:buSzPts val="1400"/>
              <a:buFont typeface="Secular One"/>
              <a:buNone/>
              <a:defRPr b="1" sz="1400">
                <a:latin typeface="Secular One"/>
                <a:ea typeface="Secular One"/>
                <a:cs typeface="Secular One"/>
                <a:sym typeface="Secular One"/>
              </a:defRPr>
            </a:lvl5pPr>
            <a:lvl6pPr lvl="5" rtl="0">
              <a:spcBef>
                <a:spcPts val="0"/>
              </a:spcBef>
              <a:spcAft>
                <a:spcPts val="0"/>
              </a:spcAft>
              <a:buSzPts val="1400"/>
              <a:buFont typeface="Secular One"/>
              <a:buNone/>
              <a:defRPr b="1" sz="1400">
                <a:latin typeface="Secular One"/>
                <a:ea typeface="Secular One"/>
                <a:cs typeface="Secular One"/>
                <a:sym typeface="Secular One"/>
              </a:defRPr>
            </a:lvl6pPr>
            <a:lvl7pPr lvl="6" rtl="0">
              <a:spcBef>
                <a:spcPts val="0"/>
              </a:spcBef>
              <a:spcAft>
                <a:spcPts val="0"/>
              </a:spcAft>
              <a:buSzPts val="1400"/>
              <a:buFont typeface="Secular One"/>
              <a:buNone/>
              <a:defRPr b="1" sz="1400">
                <a:latin typeface="Secular One"/>
                <a:ea typeface="Secular One"/>
                <a:cs typeface="Secular One"/>
                <a:sym typeface="Secular One"/>
              </a:defRPr>
            </a:lvl7pPr>
            <a:lvl8pPr lvl="7" rtl="0">
              <a:spcBef>
                <a:spcPts val="0"/>
              </a:spcBef>
              <a:spcAft>
                <a:spcPts val="0"/>
              </a:spcAft>
              <a:buSzPts val="1400"/>
              <a:buFont typeface="Secular One"/>
              <a:buNone/>
              <a:defRPr b="1" sz="1400">
                <a:latin typeface="Secular One"/>
                <a:ea typeface="Secular One"/>
                <a:cs typeface="Secular One"/>
                <a:sym typeface="Secular One"/>
              </a:defRPr>
            </a:lvl8pPr>
            <a:lvl9pPr lvl="8" rtl="0">
              <a:spcBef>
                <a:spcPts val="0"/>
              </a:spcBef>
              <a:spcAft>
                <a:spcPts val="0"/>
              </a:spcAft>
              <a:buSzPts val="1400"/>
              <a:buFont typeface="Secular One"/>
              <a:buNone/>
              <a:defRPr b="1" sz="1400">
                <a:latin typeface="Secular One"/>
                <a:ea typeface="Secular One"/>
                <a:cs typeface="Secular One"/>
                <a:sym typeface="Secular One"/>
              </a:defRPr>
            </a:lvl9pPr>
          </a:lstStyle>
          <a:p/>
        </p:txBody>
      </p:sp>
      <p:sp>
        <p:nvSpPr>
          <p:cNvPr id="555" name="Google Shape;555;p66"/>
          <p:cNvSpPr txBox="1"/>
          <p:nvPr>
            <p:ph idx="19" type="title"/>
          </p:nvPr>
        </p:nvSpPr>
        <p:spPr>
          <a:xfrm>
            <a:off x="3811262" y="3046562"/>
            <a:ext cx="809400" cy="2349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800">
                <a:solidFill>
                  <a:srgbClr val="333333"/>
                </a:solidFill>
              </a:defRPr>
            </a:lvl1pPr>
            <a:lvl2pPr lvl="1" rtl="0">
              <a:spcBef>
                <a:spcPts val="0"/>
              </a:spcBef>
              <a:spcAft>
                <a:spcPts val="0"/>
              </a:spcAft>
              <a:buNone/>
              <a:defRPr sz="800">
                <a:solidFill>
                  <a:srgbClr val="333333"/>
                </a:solidFill>
              </a:defRPr>
            </a:lvl2pPr>
            <a:lvl3pPr lvl="2" rtl="0">
              <a:spcBef>
                <a:spcPts val="0"/>
              </a:spcBef>
              <a:spcAft>
                <a:spcPts val="0"/>
              </a:spcAft>
              <a:buNone/>
              <a:defRPr sz="800">
                <a:solidFill>
                  <a:srgbClr val="333333"/>
                </a:solidFill>
              </a:defRPr>
            </a:lvl3pPr>
            <a:lvl4pPr lvl="3" rtl="0">
              <a:spcBef>
                <a:spcPts val="0"/>
              </a:spcBef>
              <a:spcAft>
                <a:spcPts val="0"/>
              </a:spcAft>
              <a:buNone/>
              <a:defRPr sz="800">
                <a:solidFill>
                  <a:srgbClr val="333333"/>
                </a:solidFill>
              </a:defRPr>
            </a:lvl4pPr>
            <a:lvl5pPr lvl="4" rtl="0">
              <a:spcBef>
                <a:spcPts val="0"/>
              </a:spcBef>
              <a:spcAft>
                <a:spcPts val="0"/>
              </a:spcAft>
              <a:buNone/>
              <a:defRPr sz="800">
                <a:solidFill>
                  <a:srgbClr val="333333"/>
                </a:solidFill>
              </a:defRPr>
            </a:lvl5pPr>
            <a:lvl6pPr lvl="5" rtl="0">
              <a:spcBef>
                <a:spcPts val="0"/>
              </a:spcBef>
              <a:spcAft>
                <a:spcPts val="0"/>
              </a:spcAft>
              <a:buNone/>
              <a:defRPr sz="800">
                <a:solidFill>
                  <a:srgbClr val="333333"/>
                </a:solidFill>
              </a:defRPr>
            </a:lvl6pPr>
            <a:lvl7pPr lvl="6" rtl="0">
              <a:spcBef>
                <a:spcPts val="0"/>
              </a:spcBef>
              <a:spcAft>
                <a:spcPts val="0"/>
              </a:spcAft>
              <a:buNone/>
              <a:defRPr sz="800">
                <a:solidFill>
                  <a:srgbClr val="333333"/>
                </a:solidFill>
              </a:defRPr>
            </a:lvl7pPr>
            <a:lvl8pPr lvl="7" rtl="0">
              <a:spcBef>
                <a:spcPts val="0"/>
              </a:spcBef>
              <a:spcAft>
                <a:spcPts val="0"/>
              </a:spcAft>
              <a:buNone/>
              <a:defRPr sz="800">
                <a:solidFill>
                  <a:srgbClr val="333333"/>
                </a:solidFill>
              </a:defRPr>
            </a:lvl8pPr>
            <a:lvl9pPr lvl="8" rtl="0">
              <a:spcBef>
                <a:spcPts val="0"/>
              </a:spcBef>
              <a:spcAft>
                <a:spcPts val="0"/>
              </a:spcAft>
              <a:buNone/>
              <a:defRPr sz="800">
                <a:solidFill>
                  <a:srgbClr val="333333"/>
                </a:solidFill>
              </a:defRPr>
            </a:lvl9pPr>
          </a:lstStyle>
          <a:p/>
        </p:txBody>
      </p:sp>
      <p:sp>
        <p:nvSpPr>
          <p:cNvPr id="556" name="Google Shape;556;p66"/>
          <p:cNvSpPr txBox="1"/>
          <p:nvPr>
            <p:ph idx="20" type="title"/>
          </p:nvPr>
        </p:nvSpPr>
        <p:spPr>
          <a:xfrm>
            <a:off x="3805595" y="3348950"/>
            <a:ext cx="2575800" cy="3111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1400"/>
            </a:lvl1pPr>
            <a:lvl2pPr lvl="1" rtl="0">
              <a:spcBef>
                <a:spcPts val="0"/>
              </a:spcBef>
              <a:spcAft>
                <a:spcPts val="0"/>
              </a:spcAft>
              <a:buNone/>
              <a:defRPr sz="1400">
                <a:solidFill>
                  <a:srgbClr val="333333"/>
                </a:solidFill>
              </a:defRPr>
            </a:lvl2pPr>
            <a:lvl3pPr lvl="2" rtl="0">
              <a:spcBef>
                <a:spcPts val="0"/>
              </a:spcBef>
              <a:spcAft>
                <a:spcPts val="0"/>
              </a:spcAft>
              <a:buNone/>
              <a:defRPr sz="1400">
                <a:solidFill>
                  <a:srgbClr val="333333"/>
                </a:solidFill>
              </a:defRPr>
            </a:lvl3pPr>
            <a:lvl4pPr lvl="3" rtl="0">
              <a:spcBef>
                <a:spcPts val="0"/>
              </a:spcBef>
              <a:spcAft>
                <a:spcPts val="0"/>
              </a:spcAft>
              <a:buNone/>
              <a:defRPr sz="1400">
                <a:solidFill>
                  <a:srgbClr val="333333"/>
                </a:solidFill>
              </a:defRPr>
            </a:lvl4pPr>
            <a:lvl5pPr lvl="4" rtl="0">
              <a:spcBef>
                <a:spcPts val="0"/>
              </a:spcBef>
              <a:spcAft>
                <a:spcPts val="0"/>
              </a:spcAft>
              <a:buNone/>
              <a:defRPr sz="1400">
                <a:solidFill>
                  <a:srgbClr val="333333"/>
                </a:solidFill>
              </a:defRPr>
            </a:lvl5pPr>
            <a:lvl6pPr lvl="5" rtl="0">
              <a:spcBef>
                <a:spcPts val="0"/>
              </a:spcBef>
              <a:spcAft>
                <a:spcPts val="0"/>
              </a:spcAft>
              <a:buNone/>
              <a:defRPr sz="1400">
                <a:solidFill>
                  <a:srgbClr val="333333"/>
                </a:solidFill>
              </a:defRPr>
            </a:lvl6pPr>
            <a:lvl7pPr lvl="6" rtl="0">
              <a:spcBef>
                <a:spcPts val="0"/>
              </a:spcBef>
              <a:spcAft>
                <a:spcPts val="0"/>
              </a:spcAft>
              <a:buNone/>
              <a:defRPr sz="1400">
                <a:solidFill>
                  <a:srgbClr val="333333"/>
                </a:solidFill>
              </a:defRPr>
            </a:lvl7pPr>
            <a:lvl8pPr lvl="7" rtl="0">
              <a:spcBef>
                <a:spcPts val="0"/>
              </a:spcBef>
              <a:spcAft>
                <a:spcPts val="0"/>
              </a:spcAft>
              <a:buNone/>
              <a:defRPr sz="1400">
                <a:solidFill>
                  <a:srgbClr val="333333"/>
                </a:solidFill>
              </a:defRPr>
            </a:lvl8pPr>
            <a:lvl9pPr lvl="8" rtl="0">
              <a:spcBef>
                <a:spcPts val="0"/>
              </a:spcBef>
              <a:spcAft>
                <a:spcPts val="0"/>
              </a:spcAft>
              <a:buNone/>
              <a:defRPr sz="1400">
                <a:solidFill>
                  <a:srgbClr val="333333"/>
                </a:solidFill>
              </a:defRPr>
            </a:lvl9pPr>
          </a:lstStyle>
          <a:p/>
        </p:txBody>
      </p:sp>
      <p:sp>
        <p:nvSpPr>
          <p:cNvPr id="557" name="Google Shape;557;p66"/>
          <p:cNvSpPr txBox="1"/>
          <p:nvPr>
            <p:ph idx="21" type="body"/>
          </p:nvPr>
        </p:nvSpPr>
        <p:spPr>
          <a:xfrm>
            <a:off x="3803275" y="3575175"/>
            <a:ext cx="2751600" cy="11964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58" name="Google Shape;558;p66"/>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559" name="Google Shape;559;p66"/>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ALT Option 1">
  <p:cSld name="CUSTOM_2">
    <p:spTree>
      <p:nvGrpSpPr>
        <p:cNvPr id="560" name="Shape 560"/>
        <p:cNvGrpSpPr/>
        <p:nvPr/>
      </p:nvGrpSpPr>
      <p:grpSpPr>
        <a:xfrm>
          <a:off x="0" y="0"/>
          <a:ext cx="0" cy="0"/>
          <a:chOff x="0" y="0"/>
          <a:chExt cx="0" cy="0"/>
        </a:xfrm>
      </p:grpSpPr>
      <p:pic>
        <p:nvPicPr>
          <p:cNvPr id="561" name="Google Shape;561;p67"/>
          <p:cNvPicPr preferRelativeResize="0"/>
          <p:nvPr/>
        </p:nvPicPr>
        <p:blipFill rotWithShape="1">
          <a:blip r:embed="rId2">
            <a:alphaModFix/>
          </a:blip>
          <a:srcRect b="16232" l="23053" r="0" t="21740"/>
          <a:stretch/>
        </p:blipFill>
        <p:spPr>
          <a:xfrm>
            <a:off x="0" y="-25"/>
            <a:ext cx="5059177" cy="5143501"/>
          </a:xfrm>
          <a:prstGeom prst="rect">
            <a:avLst/>
          </a:prstGeom>
          <a:noFill/>
          <a:ln>
            <a:noFill/>
          </a:ln>
        </p:spPr>
      </p:pic>
      <p:sp>
        <p:nvSpPr>
          <p:cNvPr id="562" name="Google Shape;562;p67"/>
          <p:cNvSpPr/>
          <p:nvPr/>
        </p:nvSpPr>
        <p:spPr>
          <a:xfrm>
            <a:off x="75" y="3025"/>
            <a:ext cx="9144000" cy="5143650"/>
          </a:xfrm>
          <a:custGeom>
            <a:rect b="b" l="l" r="r" t="t"/>
            <a:pathLst>
              <a:path extrusionOk="0" h="205746" w="365760">
                <a:moveTo>
                  <a:pt x="0" y="0"/>
                </a:moveTo>
                <a:lnTo>
                  <a:pt x="365760" y="0"/>
                </a:lnTo>
                <a:lnTo>
                  <a:pt x="365760" y="205746"/>
                </a:lnTo>
                <a:lnTo>
                  <a:pt x="199154" y="205739"/>
                </a:lnTo>
                <a:lnTo>
                  <a:pt x="175855" y="18710"/>
                </a:lnTo>
                <a:lnTo>
                  <a:pt x="319" y="18790"/>
                </a:lnTo>
                <a:close/>
              </a:path>
            </a:pathLst>
          </a:custGeom>
          <a:solidFill>
            <a:schemeClr val="lt1"/>
          </a:solidFill>
          <a:ln>
            <a:noFill/>
          </a:ln>
        </p:spPr>
      </p:sp>
      <p:sp>
        <p:nvSpPr>
          <p:cNvPr id="563" name="Google Shape;563;p67"/>
          <p:cNvSpPr txBox="1"/>
          <p:nvPr>
            <p:ph type="title"/>
          </p:nvPr>
        </p:nvSpPr>
        <p:spPr>
          <a:xfrm>
            <a:off x="5458450" y="1069900"/>
            <a:ext cx="2823000" cy="8514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p:txBody>
      </p:sp>
      <p:sp>
        <p:nvSpPr>
          <p:cNvPr id="564" name="Google Shape;564;p67"/>
          <p:cNvSpPr txBox="1"/>
          <p:nvPr>
            <p:ph idx="1" type="body"/>
          </p:nvPr>
        </p:nvSpPr>
        <p:spPr>
          <a:xfrm>
            <a:off x="5458450" y="1921300"/>
            <a:ext cx="2823000" cy="2491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
    <p:spTree>
      <p:nvGrpSpPr>
        <p:cNvPr id="565" name="Shape 565"/>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566" name="Shape 566"/>
        <p:cNvGrpSpPr/>
        <p:nvPr/>
      </p:nvGrpSpPr>
      <p:grpSpPr>
        <a:xfrm>
          <a:off x="0" y="0"/>
          <a:ext cx="0" cy="0"/>
          <a:chOff x="0" y="0"/>
          <a:chExt cx="0" cy="0"/>
        </a:xfrm>
      </p:grpSpPr>
      <p:sp>
        <p:nvSpPr>
          <p:cNvPr id="567" name="Google Shape;567;p6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showMasterSp="0">
  <p:cSld name="TITLE_AND_BODY_1_1">
    <p:bg>
      <p:bgPr>
        <a:solidFill>
          <a:schemeClr val="lt1"/>
        </a:solidFill>
      </p:bgPr>
    </p:bg>
    <p:spTree>
      <p:nvGrpSpPr>
        <p:cNvPr id="568" name="Shape 568"/>
        <p:cNvGrpSpPr/>
        <p:nvPr/>
      </p:nvGrpSpPr>
      <p:grpSpPr>
        <a:xfrm>
          <a:off x="0" y="0"/>
          <a:ext cx="0" cy="0"/>
          <a:chOff x="0" y="0"/>
          <a:chExt cx="0" cy="0"/>
        </a:xfrm>
      </p:grpSpPr>
      <p:sp>
        <p:nvSpPr>
          <p:cNvPr id="569" name="Google Shape;569;p70"/>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0" name="Shape 570"/>
        <p:cNvGrpSpPr/>
        <p:nvPr/>
      </p:nvGrpSpPr>
      <p:grpSpPr>
        <a:xfrm>
          <a:off x="0" y="0"/>
          <a:ext cx="0" cy="0"/>
          <a:chOff x="0" y="0"/>
          <a:chExt cx="0" cy="0"/>
        </a:xfrm>
      </p:grpSpPr>
      <p:sp>
        <p:nvSpPr>
          <p:cNvPr id="571" name="Google Shape;571;p7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72" name="Google Shape;572;p71"/>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73" name="Google Shape;573;p7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small">
  <p:cSld name="SECTION_HEADER_1">
    <p:spTree>
      <p:nvGrpSpPr>
        <p:cNvPr id="48" name="Shape 48"/>
        <p:cNvGrpSpPr/>
        <p:nvPr/>
      </p:nvGrpSpPr>
      <p:grpSpPr>
        <a:xfrm>
          <a:off x="0" y="0"/>
          <a:ext cx="0" cy="0"/>
          <a:chOff x="0" y="0"/>
          <a:chExt cx="0" cy="0"/>
        </a:xfrm>
      </p:grpSpPr>
      <p:pic>
        <p:nvPicPr>
          <p:cNvPr id="49" name="Google Shape;49;p8"/>
          <p:cNvPicPr preferRelativeResize="0"/>
          <p:nvPr/>
        </p:nvPicPr>
        <p:blipFill rotWithShape="1">
          <a:blip r:embed="rId2">
            <a:alphaModFix/>
          </a:blip>
          <a:srcRect b="0" l="17470" r="17463" t="0"/>
          <a:stretch/>
        </p:blipFill>
        <p:spPr>
          <a:xfrm>
            <a:off x="3959525" y="0"/>
            <a:ext cx="5184475" cy="5143501"/>
          </a:xfrm>
          <a:prstGeom prst="rect">
            <a:avLst/>
          </a:prstGeom>
          <a:noFill/>
          <a:ln>
            <a:noFill/>
          </a:ln>
        </p:spPr>
      </p:pic>
      <p:sp>
        <p:nvSpPr>
          <p:cNvPr id="50" name="Google Shape;50;p8"/>
          <p:cNvSpPr/>
          <p:nvPr/>
        </p:nvSpPr>
        <p:spPr>
          <a:xfrm>
            <a:off x="0" y="426"/>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chemeClr val="lt1"/>
          </a:solidFill>
          <a:ln>
            <a:noFill/>
          </a:ln>
        </p:spPr>
      </p:sp>
      <p:sp>
        <p:nvSpPr>
          <p:cNvPr id="51" name="Google Shape;51;p8"/>
          <p:cNvSpPr txBox="1"/>
          <p:nvPr>
            <p:ph type="title"/>
          </p:nvPr>
        </p:nvSpPr>
        <p:spPr>
          <a:xfrm>
            <a:off x="315150" y="1541597"/>
            <a:ext cx="3084600" cy="42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2" name="Google Shape;52;p8"/>
          <p:cNvSpPr txBox="1"/>
          <p:nvPr>
            <p:ph idx="1" type="body"/>
          </p:nvPr>
        </p:nvSpPr>
        <p:spPr>
          <a:xfrm>
            <a:off x="254909" y="2157750"/>
            <a:ext cx="3084600" cy="1759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3" name="Google Shape;53;p8"/>
          <p:cNvSpPr/>
          <p:nvPr/>
        </p:nvSpPr>
        <p:spPr>
          <a:xfrm flipH="1">
            <a:off x="3447775"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rgbClr val="6EC8FF"/>
          </a:solid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3">
  <p:cSld name="SECTION_HEADER_3">
    <p:spTree>
      <p:nvGrpSpPr>
        <p:cNvPr id="574" name="Shape 574"/>
        <p:cNvGrpSpPr/>
        <p:nvPr/>
      </p:nvGrpSpPr>
      <p:grpSpPr>
        <a:xfrm>
          <a:off x="0" y="0"/>
          <a:ext cx="0" cy="0"/>
          <a:chOff x="0" y="0"/>
          <a:chExt cx="0" cy="0"/>
        </a:xfrm>
      </p:grpSpPr>
      <p:grpSp>
        <p:nvGrpSpPr>
          <p:cNvPr id="575" name="Google Shape;575;p72"/>
          <p:cNvGrpSpPr/>
          <p:nvPr/>
        </p:nvGrpSpPr>
        <p:grpSpPr>
          <a:xfrm flipH="1">
            <a:off x="-75" y="-101"/>
            <a:ext cx="6689375" cy="5143632"/>
            <a:chOff x="777500" y="-10266"/>
            <a:chExt cx="6689375" cy="5162216"/>
          </a:xfrm>
        </p:grpSpPr>
        <p:sp>
          <p:nvSpPr>
            <p:cNvPr id="576" name="Google Shape;576;p72"/>
            <p:cNvSpPr/>
            <p:nvPr/>
          </p:nvSpPr>
          <p:spPr>
            <a:xfrm flipH="1" rot="-5400000">
              <a:off x="-217962" y="985812"/>
              <a:ext cx="5161600" cy="3170675"/>
            </a:xfrm>
            <a:prstGeom prst="flowChartManualInpu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2"/>
            <p:cNvSpPr/>
            <p:nvPr/>
          </p:nvSpPr>
          <p:spPr>
            <a:xfrm>
              <a:off x="2247175" y="-10266"/>
              <a:ext cx="5219700" cy="5161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72"/>
          <p:cNvSpPr txBox="1"/>
          <p:nvPr>
            <p:ph type="ctrTitle"/>
          </p:nvPr>
        </p:nvSpPr>
        <p:spPr>
          <a:xfrm>
            <a:off x="729450" y="2322953"/>
            <a:ext cx="4989000" cy="1664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579" name="Google Shape;579;p72"/>
          <p:cNvSpPr txBox="1"/>
          <p:nvPr>
            <p:ph idx="1" type="subTitle"/>
          </p:nvPr>
        </p:nvSpPr>
        <p:spPr>
          <a:xfrm>
            <a:off x="727952" y="4164403"/>
            <a:ext cx="7688100" cy="54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580" name="Google Shape;580;p7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1">
  <p:cSld name="Title, Bullets &amp; Photo">
    <p:spTree>
      <p:nvGrpSpPr>
        <p:cNvPr id="581" name="Shape 581"/>
        <p:cNvGrpSpPr/>
        <p:nvPr/>
      </p:nvGrpSpPr>
      <p:grpSpPr>
        <a:xfrm>
          <a:off x="0" y="0"/>
          <a:ext cx="0" cy="0"/>
          <a:chOff x="0" y="0"/>
          <a:chExt cx="0" cy="0"/>
        </a:xfrm>
      </p:grpSpPr>
      <p:sp>
        <p:nvSpPr>
          <p:cNvPr id="582" name="Google Shape;582;p73"/>
          <p:cNvSpPr txBox="1"/>
          <p:nvPr>
            <p:ph type="title"/>
          </p:nvPr>
        </p:nvSpPr>
        <p:spPr>
          <a:xfrm>
            <a:off x="633413" y="761111"/>
            <a:ext cx="7877400" cy="857400"/>
          </a:xfrm>
          <a:prstGeom prst="rect">
            <a:avLst/>
          </a:prstGeom>
          <a:noFill/>
          <a:ln>
            <a:noFill/>
          </a:ln>
        </p:spPr>
        <p:txBody>
          <a:bodyPr anchorCtr="0" anchor="t" bIns="38100" lIns="38100" spcFirstLastPara="1" rIns="38100" wrap="square" tIns="38100">
            <a:noAutofit/>
          </a:bodyPr>
          <a:lstStyle>
            <a:lvl1pPr lvl="0" rtl="0" algn="l">
              <a:lnSpc>
                <a:spcPct val="100000"/>
              </a:lnSpc>
              <a:spcBef>
                <a:spcPts val="0"/>
              </a:spcBef>
              <a:spcAft>
                <a:spcPts val="0"/>
              </a:spcAft>
              <a:buClr>
                <a:srgbClr val="00AEB8"/>
              </a:buClr>
              <a:buSzPts val="4100"/>
              <a:buFont typeface="Rubik"/>
              <a:buNone/>
              <a:defRPr b="1" sz="2100">
                <a:solidFill>
                  <a:srgbClr val="00AEB8"/>
                </a:solidFill>
                <a:latin typeface="Rubik"/>
                <a:ea typeface="Rubik"/>
                <a:cs typeface="Rubik"/>
                <a:sym typeface="Rubik"/>
              </a:defRPr>
            </a:lvl1pPr>
            <a:lvl2pPr lvl="1" rtl="0" algn="ctr">
              <a:lnSpc>
                <a:spcPct val="100000"/>
              </a:lnSpc>
              <a:spcBef>
                <a:spcPts val="0"/>
              </a:spcBef>
              <a:spcAft>
                <a:spcPts val="0"/>
              </a:spcAft>
              <a:buClr>
                <a:srgbClr val="000000"/>
              </a:buClr>
              <a:buSzPts val="1400"/>
              <a:buNone/>
              <a:defRPr/>
            </a:lvl2pPr>
            <a:lvl3pPr lvl="2" rtl="0" algn="ctr">
              <a:lnSpc>
                <a:spcPct val="100000"/>
              </a:lnSpc>
              <a:spcBef>
                <a:spcPts val="0"/>
              </a:spcBef>
              <a:spcAft>
                <a:spcPts val="0"/>
              </a:spcAft>
              <a:buClr>
                <a:srgbClr val="000000"/>
              </a:buClr>
              <a:buSzPts val="1400"/>
              <a:buNone/>
              <a:defRPr/>
            </a:lvl3pPr>
            <a:lvl4pPr lvl="3" rtl="0" algn="ctr">
              <a:lnSpc>
                <a:spcPct val="100000"/>
              </a:lnSpc>
              <a:spcBef>
                <a:spcPts val="0"/>
              </a:spcBef>
              <a:spcAft>
                <a:spcPts val="0"/>
              </a:spcAft>
              <a:buClr>
                <a:srgbClr val="000000"/>
              </a:buClr>
              <a:buSzPts val="1400"/>
              <a:buNone/>
              <a:defRPr/>
            </a:lvl4pPr>
            <a:lvl5pPr lvl="4" rtl="0" algn="ctr">
              <a:lnSpc>
                <a:spcPct val="100000"/>
              </a:lnSpc>
              <a:spcBef>
                <a:spcPts val="0"/>
              </a:spcBef>
              <a:spcAft>
                <a:spcPts val="0"/>
              </a:spcAft>
              <a:buClr>
                <a:srgbClr val="000000"/>
              </a:buClr>
              <a:buSzPts val="1400"/>
              <a:buNone/>
              <a:defRPr/>
            </a:lvl5pPr>
            <a:lvl6pPr lvl="5" rtl="0" algn="ctr">
              <a:lnSpc>
                <a:spcPct val="100000"/>
              </a:lnSpc>
              <a:spcBef>
                <a:spcPts val="0"/>
              </a:spcBef>
              <a:spcAft>
                <a:spcPts val="0"/>
              </a:spcAft>
              <a:buClr>
                <a:srgbClr val="000000"/>
              </a:buClr>
              <a:buSzPts val="1400"/>
              <a:buNone/>
              <a:defRPr/>
            </a:lvl6pPr>
            <a:lvl7pPr lvl="6" rtl="0" algn="ctr">
              <a:lnSpc>
                <a:spcPct val="100000"/>
              </a:lnSpc>
              <a:spcBef>
                <a:spcPts val="0"/>
              </a:spcBef>
              <a:spcAft>
                <a:spcPts val="0"/>
              </a:spcAft>
              <a:buClr>
                <a:srgbClr val="000000"/>
              </a:buClr>
              <a:buSzPts val="1400"/>
              <a:buNone/>
              <a:defRPr/>
            </a:lvl7pPr>
            <a:lvl8pPr lvl="7" rtl="0" algn="ctr">
              <a:lnSpc>
                <a:spcPct val="100000"/>
              </a:lnSpc>
              <a:spcBef>
                <a:spcPts val="0"/>
              </a:spcBef>
              <a:spcAft>
                <a:spcPts val="0"/>
              </a:spcAft>
              <a:buClr>
                <a:srgbClr val="000000"/>
              </a:buClr>
              <a:buSzPts val="1400"/>
              <a:buNone/>
              <a:defRPr/>
            </a:lvl8pPr>
            <a:lvl9pPr lvl="8" rtl="0" algn="ctr">
              <a:lnSpc>
                <a:spcPct val="100000"/>
              </a:lnSpc>
              <a:spcBef>
                <a:spcPts val="0"/>
              </a:spcBef>
              <a:spcAft>
                <a:spcPts val="0"/>
              </a:spcAft>
              <a:buClr>
                <a:srgbClr val="000000"/>
              </a:buClr>
              <a:buSzPts val="1400"/>
              <a:buNone/>
              <a:defRPr/>
            </a:lvl9pPr>
          </a:lstStyle>
          <a:p/>
        </p:txBody>
      </p:sp>
      <p:sp>
        <p:nvSpPr>
          <p:cNvPr id="583" name="Google Shape;583;p73"/>
          <p:cNvSpPr txBox="1"/>
          <p:nvPr>
            <p:ph idx="1" type="body"/>
          </p:nvPr>
        </p:nvSpPr>
        <p:spPr>
          <a:xfrm>
            <a:off x="633413" y="1298630"/>
            <a:ext cx="3833700" cy="3486300"/>
          </a:xfrm>
          <a:prstGeom prst="rect">
            <a:avLst/>
          </a:prstGeom>
          <a:noFill/>
          <a:ln>
            <a:noFill/>
          </a:ln>
        </p:spPr>
        <p:txBody>
          <a:bodyPr anchorCtr="0" anchor="t" bIns="38100" lIns="38100" spcFirstLastPara="1" rIns="38100" wrap="square" tIns="38100">
            <a:noAutofit/>
          </a:bodyPr>
          <a:lstStyle>
            <a:lvl1pPr indent="-228600" lvl="0" marL="457200" rtl="0" algn="l">
              <a:lnSpc>
                <a:spcPct val="100000"/>
              </a:lnSpc>
              <a:spcBef>
                <a:spcPts val="700"/>
              </a:spcBef>
              <a:spcAft>
                <a:spcPts val="0"/>
              </a:spcAft>
              <a:buClr>
                <a:srgbClr val="21285E"/>
              </a:buClr>
              <a:buSzPts val="2300"/>
              <a:buFont typeface="Rubik"/>
              <a:buNone/>
              <a:defRPr b="1" sz="1100">
                <a:solidFill>
                  <a:srgbClr val="21285E"/>
                </a:solidFill>
                <a:latin typeface="Rubik"/>
                <a:ea typeface="Rubik"/>
                <a:cs typeface="Rubik"/>
                <a:sym typeface="Rubik"/>
              </a:defRPr>
            </a:lvl1pPr>
            <a:lvl2pPr indent="-374650" lvl="1" marL="9144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2pPr>
            <a:lvl3pPr indent="-374650" lvl="2" marL="13716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3pPr>
            <a:lvl4pPr indent="-374650" lvl="3" marL="18288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4pPr>
            <a:lvl5pPr indent="-374650" lvl="4" marL="2286000" rtl="0" algn="l">
              <a:lnSpc>
                <a:spcPct val="100000"/>
              </a:lnSpc>
              <a:spcBef>
                <a:spcPts val="500"/>
              </a:spcBef>
              <a:spcAft>
                <a:spcPts val="0"/>
              </a:spcAft>
              <a:buClr>
                <a:srgbClr val="21285E"/>
              </a:buClr>
              <a:buSzPts val="2300"/>
              <a:buFont typeface="Rubik"/>
              <a:buChar char="•"/>
              <a:defRPr sz="900">
                <a:solidFill>
                  <a:srgbClr val="21285E"/>
                </a:solidFill>
                <a:latin typeface="Rubik"/>
                <a:ea typeface="Rubik"/>
                <a:cs typeface="Rubik"/>
                <a:sym typeface="Rubik"/>
              </a:defRPr>
            </a:lvl5pPr>
            <a:lvl6pPr indent="-336550" lvl="5" marL="2743200" rtl="0" algn="l">
              <a:lnSpc>
                <a:spcPct val="100000"/>
              </a:lnSpc>
              <a:spcBef>
                <a:spcPts val="2200"/>
              </a:spcBef>
              <a:spcAft>
                <a:spcPts val="0"/>
              </a:spcAft>
              <a:buClr>
                <a:srgbClr val="000000"/>
              </a:buClr>
              <a:buSzPts val="1700"/>
              <a:buChar char="•"/>
              <a:defRPr/>
            </a:lvl6pPr>
            <a:lvl7pPr indent="-336550" lvl="6" marL="3200400" rtl="0" algn="l">
              <a:lnSpc>
                <a:spcPct val="100000"/>
              </a:lnSpc>
              <a:spcBef>
                <a:spcPts val="2200"/>
              </a:spcBef>
              <a:spcAft>
                <a:spcPts val="0"/>
              </a:spcAft>
              <a:buClr>
                <a:srgbClr val="000000"/>
              </a:buClr>
              <a:buSzPts val="1700"/>
              <a:buChar char="•"/>
              <a:defRPr/>
            </a:lvl7pPr>
            <a:lvl8pPr indent="-336550" lvl="7" marL="3657600" rtl="0" algn="l">
              <a:lnSpc>
                <a:spcPct val="100000"/>
              </a:lnSpc>
              <a:spcBef>
                <a:spcPts val="2200"/>
              </a:spcBef>
              <a:spcAft>
                <a:spcPts val="0"/>
              </a:spcAft>
              <a:buClr>
                <a:srgbClr val="000000"/>
              </a:buClr>
              <a:buSzPts val="1700"/>
              <a:buChar char="•"/>
              <a:defRPr/>
            </a:lvl8pPr>
            <a:lvl9pPr indent="-336550" lvl="8" marL="4114800" rtl="0" algn="l">
              <a:lnSpc>
                <a:spcPct val="100000"/>
              </a:lnSpc>
              <a:spcBef>
                <a:spcPts val="2200"/>
              </a:spcBef>
              <a:spcAft>
                <a:spcPts val="0"/>
              </a:spcAft>
              <a:buClr>
                <a:srgbClr val="000000"/>
              </a:buClr>
              <a:buSzPts val="1700"/>
              <a:buChar char="•"/>
              <a:defRPr/>
            </a:lvl9pPr>
          </a:lstStyle>
          <a:p/>
        </p:txBody>
      </p:sp>
      <p:sp>
        <p:nvSpPr>
          <p:cNvPr id="584" name="Google Shape;584;p73"/>
          <p:cNvSpPr txBox="1"/>
          <p:nvPr>
            <p:ph idx="12" type="sldNum"/>
          </p:nvPr>
        </p:nvSpPr>
        <p:spPr>
          <a:xfrm>
            <a:off x="8551557" y="4674350"/>
            <a:ext cx="213000" cy="142800"/>
          </a:xfrm>
          <a:prstGeom prst="rect">
            <a:avLst/>
          </a:prstGeom>
          <a:noFill/>
          <a:ln>
            <a:noFill/>
          </a:ln>
        </p:spPr>
        <p:txBody>
          <a:bodyPr anchorCtr="0" anchor="t" bIns="38100" lIns="38100" spcFirstLastPara="1" rIns="38100" wrap="square" tIns="38100">
            <a:noAutofit/>
          </a:bodyPr>
          <a:lstStyle>
            <a:lvl1pPr indent="0" lvl="0" marL="0" marR="0" rtl="0">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1pPr>
            <a:lvl2pPr indent="0" lvl="1" marL="0" marR="0" rtl="0">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2pPr>
            <a:lvl3pPr indent="0" lvl="2" marL="0" marR="0" rtl="0">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3pPr>
            <a:lvl4pPr indent="0" lvl="3" marL="0" marR="0" rtl="0">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4pPr>
            <a:lvl5pPr indent="0" lvl="4" marL="0" marR="0" rtl="0">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5pPr>
            <a:lvl6pPr indent="0" lvl="5" marL="0" marR="0" rtl="0">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6pPr>
            <a:lvl7pPr indent="0" lvl="6" marL="0" marR="0" rtl="0">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7pPr>
            <a:lvl8pPr indent="0" lvl="7" marL="0" marR="0" rtl="0">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8pPr>
            <a:lvl9pPr indent="0" lvl="8" marL="0" marR="0" rtl="0">
              <a:lnSpc>
                <a:spcPct val="100000"/>
              </a:lnSpc>
              <a:spcBef>
                <a:spcPts val="0"/>
              </a:spcBef>
              <a:spcAft>
                <a:spcPts val="0"/>
              </a:spcAft>
              <a:buClr>
                <a:srgbClr val="424876"/>
              </a:buClr>
              <a:buSzPts val="1400"/>
              <a:buFont typeface="Rubik"/>
              <a:buNone/>
              <a:defRPr b="0" i="0" sz="700" u="none" cap="none" strike="noStrike">
                <a:solidFill>
                  <a:srgbClr val="424876"/>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2">
  <p:cSld name="TITLE_3">
    <p:spTree>
      <p:nvGrpSpPr>
        <p:cNvPr id="585" name="Shape 585"/>
        <p:cNvGrpSpPr/>
        <p:nvPr/>
      </p:nvGrpSpPr>
      <p:grpSpPr>
        <a:xfrm>
          <a:off x="0" y="0"/>
          <a:ext cx="0" cy="0"/>
          <a:chOff x="0" y="0"/>
          <a:chExt cx="0" cy="0"/>
        </a:xfrm>
      </p:grpSpPr>
      <p:pic>
        <p:nvPicPr>
          <p:cNvPr id="586" name="Google Shape;586;p74"/>
          <p:cNvPicPr preferRelativeResize="0"/>
          <p:nvPr/>
        </p:nvPicPr>
        <p:blipFill rotWithShape="1">
          <a:blip r:embed="rId2">
            <a:alphaModFix/>
          </a:blip>
          <a:srcRect b="16496" l="0" r="0" t="16496"/>
          <a:stretch/>
        </p:blipFill>
        <p:spPr>
          <a:xfrm>
            <a:off x="2518475" y="-225"/>
            <a:ext cx="5115375" cy="5142728"/>
          </a:xfrm>
          <a:prstGeom prst="rect">
            <a:avLst/>
          </a:prstGeom>
          <a:noFill/>
          <a:ln>
            <a:noFill/>
          </a:ln>
        </p:spPr>
      </p:pic>
      <p:sp>
        <p:nvSpPr>
          <p:cNvPr id="587" name="Google Shape;587;p74"/>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588" name="Google Shape;588;p74"/>
          <p:cNvSpPr txBox="1"/>
          <p:nvPr>
            <p:ph type="title"/>
          </p:nvPr>
        </p:nvSpPr>
        <p:spPr>
          <a:xfrm>
            <a:off x="6883675" y="2167800"/>
            <a:ext cx="2147700" cy="521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A8FFF"/>
              </a:buClr>
              <a:buSzPts val="2000"/>
              <a:buNone/>
              <a:defRPr sz="2000">
                <a:solidFill>
                  <a:srgbClr val="AA8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9" name="Google Shape;589;p74"/>
          <p:cNvSpPr txBox="1"/>
          <p:nvPr>
            <p:ph idx="1" type="body"/>
          </p:nvPr>
        </p:nvSpPr>
        <p:spPr>
          <a:xfrm>
            <a:off x="6883675" y="2475200"/>
            <a:ext cx="2147700" cy="7323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rgbClr val="AA8FFF"/>
              </a:buClr>
              <a:buSzPts val="1000"/>
              <a:buChar char="・"/>
              <a:defRPr sz="1000">
                <a:solidFill>
                  <a:srgbClr val="AA8FFF"/>
                </a:solidFill>
              </a:defRPr>
            </a:lvl1pPr>
            <a:lvl2pPr indent="-292100" lvl="1" marL="914400" rtl="0">
              <a:spcBef>
                <a:spcPts val="0"/>
              </a:spcBef>
              <a:spcAft>
                <a:spcPts val="0"/>
              </a:spcAft>
              <a:buClr>
                <a:srgbClr val="AA8FFF"/>
              </a:buClr>
              <a:buSzPts val="1000"/>
              <a:buChar char="・"/>
              <a:defRPr>
                <a:solidFill>
                  <a:srgbClr val="AA8FFF"/>
                </a:solidFill>
              </a:defRPr>
            </a:lvl2pPr>
            <a:lvl3pPr indent="-292100" lvl="2" marL="1371600" rtl="0">
              <a:spcBef>
                <a:spcPts val="0"/>
              </a:spcBef>
              <a:spcAft>
                <a:spcPts val="0"/>
              </a:spcAft>
              <a:buClr>
                <a:srgbClr val="AA8FFF"/>
              </a:buClr>
              <a:buSzPts val="1000"/>
              <a:buChar char="・"/>
              <a:defRPr>
                <a:solidFill>
                  <a:srgbClr val="AA8FFF"/>
                </a:solidFill>
              </a:defRPr>
            </a:lvl3pPr>
            <a:lvl4pPr indent="-292100" lvl="3" marL="1828800" rtl="0">
              <a:spcBef>
                <a:spcPts val="0"/>
              </a:spcBef>
              <a:spcAft>
                <a:spcPts val="0"/>
              </a:spcAft>
              <a:buClr>
                <a:srgbClr val="AA8FFF"/>
              </a:buClr>
              <a:buSzPts val="1000"/>
              <a:buChar char="・"/>
              <a:defRPr>
                <a:solidFill>
                  <a:srgbClr val="AA8FFF"/>
                </a:solidFill>
              </a:defRPr>
            </a:lvl4pPr>
            <a:lvl5pPr indent="-292100" lvl="4" marL="2286000" rtl="0">
              <a:spcBef>
                <a:spcPts val="0"/>
              </a:spcBef>
              <a:spcAft>
                <a:spcPts val="0"/>
              </a:spcAft>
              <a:buClr>
                <a:srgbClr val="AA8FFF"/>
              </a:buClr>
              <a:buSzPts val="1000"/>
              <a:buChar char="・"/>
              <a:defRPr>
                <a:solidFill>
                  <a:srgbClr val="AA8FFF"/>
                </a:solidFill>
              </a:defRPr>
            </a:lvl5pPr>
            <a:lvl6pPr indent="-292100" lvl="5" marL="2743200" rtl="0">
              <a:spcBef>
                <a:spcPts val="0"/>
              </a:spcBef>
              <a:spcAft>
                <a:spcPts val="0"/>
              </a:spcAft>
              <a:buClr>
                <a:srgbClr val="AA8FFF"/>
              </a:buClr>
              <a:buSzPts val="1000"/>
              <a:buChar char="・"/>
              <a:defRPr>
                <a:solidFill>
                  <a:srgbClr val="AA8FFF"/>
                </a:solidFill>
              </a:defRPr>
            </a:lvl6pPr>
            <a:lvl7pPr indent="-292100" lvl="6" marL="3200400" rtl="0">
              <a:spcBef>
                <a:spcPts val="0"/>
              </a:spcBef>
              <a:spcAft>
                <a:spcPts val="0"/>
              </a:spcAft>
              <a:buClr>
                <a:srgbClr val="AA8FFF"/>
              </a:buClr>
              <a:buSzPts val="1000"/>
              <a:buChar char="・"/>
              <a:defRPr>
                <a:solidFill>
                  <a:srgbClr val="AA8FFF"/>
                </a:solidFill>
              </a:defRPr>
            </a:lvl7pPr>
            <a:lvl8pPr indent="-292100" lvl="7" marL="3657600" rtl="0">
              <a:spcBef>
                <a:spcPts val="0"/>
              </a:spcBef>
              <a:spcAft>
                <a:spcPts val="0"/>
              </a:spcAft>
              <a:buClr>
                <a:srgbClr val="AA8FFF"/>
              </a:buClr>
              <a:buSzPts val="1000"/>
              <a:buChar char="・"/>
              <a:defRPr>
                <a:solidFill>
                  <a:srgbClr val="AA8FFF"/>
                </a:solidFill>
              </a:defRPr>
            </a:lvl8pPr>
            <a:lvl9pPr indent="-292100" lvl="8" marL="4114800" rtl="0">
              <a:spcBef>
                <a:spcPts val="0"/>
              </a:spcBef>
              <a:spcAft>
                <a:spcPts val="0"/>
              </a:spcAft>
              <a:buClr>
                <a:srgbClr val="AA8FFF"/>
              </a:buClr>
              <a:buSzPts val="1000"/>
              <a:buChar char="・"/>
              <a:defRPr>
                <a:solidFill>
                  <a:srgbClr val="AA8FFF"/>
                </a:solidFill>
              </a:defRPr>
            </a:lvl9pPr>
          </a:lstStyle>
          <a:p/>
        </p:txBody>
      </p:sp>
      <p:sp>
        <p:nvSpPr>
          <p:cNvPr id="590" name="Google Shape;590;p74"/>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pic>
        <p:nvPicPr>
          <p:cNvPr id="591" name="Google Shape;591;p74"/>
          <p:cNvPicPr preferRelativeResize="0"/>
          <p:nvPr/>
        </p:nvPicPr>
        <p:blipFill rotWithShape="1">
          <a:blip r:embed="rId3">
            <a:alphaModFix/>
          </a:blip>
          <a:srcRect b="0" l="0" r="50949" t="0"/>
          <a:stretch/>
        </p:blipFill>
        <p:spPr>
          <a:xfrm>
            <a:off x="439875" y="2072750"/>
            <a:ext cx="1053450" cy="786501"/>
          </a:xfrm>
          <a:prstGeom prst="rect">
            <a:avLst/>
          </a:prstGeom>
          <a:noFill/>
          <a:ln>
            <a:noFill/>
          </a:ln>
        </p:spPr>
      </p:pic>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IP Slide 4 - v1">
  <p:cSld name="SECTION_HEADER_1_1_1_3">
    <p:spTree>
      <p:nvGrpSpPr>
        <p:cNvPr id="592" name="Shape 592"/>
        <p:cNvGrpSpPr/>
        <p:nvPr/>
      </p:nvGrpSpPr>
      <p:grpSpPr>
        <a:xfrm>
          <a:off x="0" y="0"/>
          <a:ext cx="0" cy="0"/>
          <a:chOff x="0" y="0"/>
          <a:chExt cx="0" cy="0"/>
        </a:xfrm>
      </p:grpSpPr>
      <p:pic>
        <p:nvPicPr>
          <p:cNvPr id="593" name="Google Shape;593;p75"/>
          <p:cNvPicPr preferRelativeResize="0"/>
          <p:nvPr/>
        </p:nvPicPr>
        <p:blipFill rotWithShape="1">
          <a:blip r:embed="rId2">
            <a:alphaModFix/>
          </a:blip>
          <a:srcRect b="21237" l="-3040" r="3040" t="21237"/>
          <a:stretch/>
        </p:blipFill>
        <p:spPr>
          <a:xfrm>
            <a:off x="1959950" y="225"/>
            <a:ext cx="5959815" cy="5143649"/>
          </a:xfrm>
          <a:prstGeom prst="rect">
            <a:avLst/>
          </a:prstGeom>
          <a:noFill/>
          <a:ln>
            <a:noFill/>
          </a:ln>
        </p:spPr>
      </p:pic>
      <p:sp>
        <p:nvSpPr>
          <p:cNvPr id="594" name="Google Shape;594;p75"/>
          <p:cNvSpPr/>
          <p:nvPr/>
        </p:nvSpPr>
        <p:spPr>
          <a:xfrm flipH="1">
            <a:off x="6732600" y="300"/>
            <a:ext cx="1869300" cy="5143500"/>
          </a:xfrm>
          <a:prstGeom prst="parallelogram">
            <a:avLst>
              <a:gd fmla="val 3392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5"/>
          <p:cNvSpPr/>
          <p:nvPr/>
        </p:nvSpPr>
        <p:spPr>
          <a:xfrm>
            <a:off x="0" y="0"/>
            <a:ext cx="3109375" cy="5143659"/>
          </a:xfrm>
          <a:custGeom>
            <a:rect b="b" l="l" r="r" t="t"/>
            <a:pathLst>
              <a:path extrusionOk="0" h="206200" w="124375">
                <a:moveTo>
                  <a:pt x="99009" y="0"/>
                </a:moveTo>
                <a:lnTo>
                  <a:pt x="0" y="0"/>
                </a:lnTo>
                <a:lnTo>
                  <a:pt x="0" y="206200"/>
                </a:lnTo>
                <a:lnTo>
                  <a:pt x="124375" y="206200"/>
                </a:lnTo>
                <a:close/>
              </a:path>
            </a:pathLst>
          </a:custGeom>
          <a:solidFill>
            <a:schemeClr val="lt1"/>
          </a:solidFill>
          <a:ln>
            <a:noFill/>
          </a:ln>
        </p:spPr>
      </p:sp>
      <p:sp>
        <p:nvSpPr>
          <p:cNvPr id="596" name="Google Shape;596;p75"/>
          <p:cNvSpPr txBox="1"/>
          <p:nvPr>
            <p:ph type="title"/>
          </p:nvPr>
        </p:nvSpPr>
        <p:spPr>
          <a:xfrm>
            <a:off x="457200" y="1924450"/>
            <a:ext cx="1977000" cy="23523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97" name="Google Shape;597;p75"/>
          <p:cNvSpPr txBox="1"/>
          <p:nvPr>
            <p:ph idx="1" type="subTitle"/>
          </p:nvPr>
        </p:nvSpPr>
        <p:spPr>
          <a:xfrm>
            <a:off x="457200" y="1524000"/>
            <a:ext cx="1782900" cy="5346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Font typeface="Bowlby One"/>
              <a:buNone/>
              <a:defRPr sz="2200">
                <a:latin typeface="Bowlby One"/>
                <a:ea typeface="Bowlby One"/>
                <a:cs typeface="Bowlby One"/>
                <a:sym typeface="Bowlby One"/>
              </a:defRPr>
            </a:lvl1pPr>
            <a:lvl2pPr lvl="1" rtl="0">
              <a:spcBef>
                <a:spcPts val="0"/>
              </a:spcBef>
              <a:spcAft>
                <a:spcPts val="0"/>
              </a:spcAft>
              <a:buSzPts val="2200"/>
              <a:buFont typeface="Rubik Mono One"/>
              <a:buNone/>
              <a:defRPr sz="2200">
                <a:latin typeface="Rubik Mono One"/>
                <a:ea typeface="Rubik Mono One"/>
                <a:cs typeface="Rubik Mono One"/>
                <a:sym typeface="Rubik Mono One"/>
              </a:defRPr>
            </a:lvl2pPr>
            <a:lvl3pPr lvl="2" rtl="0">
              <a:spcBef>
                <a:spcPts val="0"/>
              </a:spcBef>
              <a:spcAft>
                <a:spcPts val="0"/>
              </a:spcAft>
              <a:buSzPts val="2200"/>
              <a:buFont typeface="Rubik Mono One"/>
              <a:buNone/>
              <a:defRPr sz="2200">
                <a:latin typeface="Rubik Mono One"/>
                <a:ea typeface="Rubik Mono One"/>
                <a:cs typeface="Rubik Mono One"/>
                <a:sym typeface="Rubik Mono One"/>
              </a:defRPr>
            </a:lvl3pPr>
            <a:lvl4pPr lvl="3" rtl="0">
              <a:spcBef>
                <a:spcPts val="0"/>
              </a:spcBef>
              <a:spcAft>
                <a:spcPts val="0"/>
              </a:spcAft>
              <a:buSzPts val="2200"/>
              <a:buFont typeface="Rubik Mono One"/>
              <a:buNone/>
              <a:defRPr sz="2200">
                <a:latin typeface="Rubik Mono One"/>
                <a:ea typeface="Rubik Mono One"/>
                <a:cs typeface="Rubik Mono One"/>
                <a:sym typeface="Rubik Mono One"/>
              </a:defRPr>
            </a:lvl4pPr>
            <a:lvl5pPr lvl="4" rtl="0">
              <a:spcBef>
                <a:spcPts val="0"/>
              </a:spcBef>
              <a:spcAft>
                <a:spcPts val="0"/>
              </a:spcAft>
              <a:buSzPts val="2200"/>
              <a:buFont typeface="Rubik Mono One"/>
              <a:buNone/>
              <a:defRPr sz="2200">
                <a:latin typeface="Rubik Mono One"/>
                <a:ea typeface="Rubik Mono One"/>
                <a:cs typeface="Rubik Mono One"/>
                <a:sym typeface="Rubik Mono One"/>
              </a:defRPr>
            </a:lvl5pPr>
            <a:lvl6pPr lvl="5" rtl="0">
              <a:spcBef>
                <a:spcPts val="0"/>
              </a:spcBef>
              <a:spcAft>
                <a:spcPts val="0"/>
              </a:spcAft>
              <a:buSzPts val="2200"/>
              <a:buFont typeface="Rubik Mono One"/>
              <a:buNone/>
              <a:defRPr sz="2200">
                <a:latin typeface="Rubik Mono One"/>
                <a:ea typeface="Rubik Mono One"/>
                <a:cs typeface="Rubik Mono One"/>
                <a:sym typeface="Rubik Mono One"/>
              </a:defRPr>
            </a:lvl6pPr>
            <a:lvl7pPr lvl="6" rtl="0">
              <a:spcBef>
                <a:spcPts val="0"/>
              </a:spcBef>
              <a:spcAft>
                <a:spcPts val="0"/>
              </a:spcAft>
              <a:buSzPts val="2200"/>
              <a:buFont typeface="Rubik Mono One"/>
              <a:buNone/>
              <a:defRPr sz="2200">
                <a:latin typeface="Rubik Mono One"/>
                <a:ea typeface="Rubik Mono One"/>
                <a:cs typeface="Rubik Mono One"/>
                <a:sym typeface="Rubik Mono One"/>
              </a:defRPr>
            </a:lvl7pPr>
            <a:lvl8pPr lvl="7" rtl="0">
              <a:spcBef>
                <a:spcPts val="0"/>
              </a:spcBef>
              <a:spcAft>
                <a:spcPts val="0"/>
              </a:spcAft>
              <a:buSzPts val="2200"/>
              <a:buFont typeface="Rubik Mono One"/>
              <a:buNone/>
              <a:defRPr sz="2200">
                <a:latin typeface="Rubik Mono One"/>
                <a:ea typeface="Rubik Mono One"/>
                <a:cs typeface="Rubik Mono One"/>
                <a:sym typeface="Rubik Mono One"/>
              </a:defRPr>
            </a:lvl8pPr>
            <a:lvl9pPr lvl="8" rtl="0">
              <a:spcBef>
                <a:spcPts val="0"/>
              </a:spcBef>
              <a:spcAft>
                <a:spcPts val="0"/>
              </a:spcAft>
              <a:buSzPts val="2200"/>
              <a:buFont typeface="Rubik Mono One"/>
              <a:buNone/>
              <a:defRPr sz="2200">
                <a:latin typeface="Rubik Mono One"/>
                <a:ea typeface="Rubik Mono One"/>
                <a:cs typeface="Rubik Mono One"/>
                <a:sym typeface="Rubik Mono One"/>
              </a:defRPr>
            </a:lvl9pPr>
          </a:lstStyle>
          <a:p/>
        </p:txBody>
      </p:sp>
      <p:sp>
        <p:nvSpPr>
          <p:cNvPr id="598" name="Google Shape;598;p75"/>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599" name="Google Shape;599;p75"/>
          <p:cNvPicPr preferRelativeResize="0"/>
          <p:nvPr/>
        </p:nvPicPr>
        <p:blipFill>
          <a:blip r:embed="rId3">
            <a:alphaModFix/>
          </a:blip>
          <a:stretch>
            <a:fillRect/>
          </a:stretch>
        </p:blipFill>
        <p:spPr>
          <a:xfrm>
            <a:off x="8438067" y="4780777"/>
            <a:ext cx="510218" cy="18684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00" name="Shape 600"/>
        <p:cNvGrpSpPr/>
        <p:nvPr/>
      </p:nvGrpSpPr>
      <p:grpSpPr>
        <a:xfrm>
          <a:off x="0" y="0"/>
          <a:ext cx="0" cy="0"/>
          <a:chOff x="0" y="0"/>
          <a:chExt cx="0" cy="0"/>
        </a:xfrm>
      </p:grpSpPr>
      <p:sp>
        <p:nvSpPr>
          <p:cNvPr id="601" name="Google Shape;601;p76"/>
          <p:cNvSpPr txBox="1"/>
          <p:nvPr>
            <p:ph type="title"/>
          </p:nvPr>
        </p:nvSpPr>
        <p:spPr>
          <a:xfrm>
            <a:off x="342000" y="274639"/>
            <a:ext cx="8173500" cy="6261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SzPts val="20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IP Slide 1- v1">
  <p:cSld name="TITLE_1_1">
    <p:spTree>
      <p:nvGrpSpPr>
        <p:cNvPr id="602" name="Shape 602"/>
        <p:cNvGrpSpPr/>
        <p:nvPr/>
      </p:nvGrpSpPr>
      <p:grpSpPr>
        <a:xfrm>
          <a:off x="0" y="0"/>
          <a:ext cx="0" cy="0"/>
          <a:chOff x="0" y="0"/>
          <a:chExt cx="0" cy="0"/>
        </a:xfrm>
      </p:grpSpPr>
      <p:pic>
        <p:nvPicPr>
          <p:cNvPr id="603" name="Google Shape;603;p77"/>
          <p:cNvPicPr preferRelativeResize="0"/>
          <p:nvPr/>
        </p:nvPicPr>
        <p:blipFill rotWithShape="1">
          <a:blip r:embed="rId2">
            <a:alphaModFix/>
          </a:blip>
          <a:srcRect b="8236" l="-1000" r="999" t="8228"/>
          <a:stretch/>
        </p:blipFill>
        <p:spPr>
          <a:xfrm>
            <a:off x="3361725" y="0"/>
            <a:ext cx="4103825" cy="5143501"/>
          </a:xfrm>
          <a:prstGeom prst="rect">
            <a:avLst/>
          </a:prstGeom>
          <a:noFill/>
          <a:ln>
            <a:noFill/>
          </a:ln>
        </p:spPr>
      </p:pic>
      <p:sp>
        <p:nvSpPr>
          <p:cNvPr id="604" name="Google Shape;604;p77"/>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605" name="Google Shape;605;p77"/>
          <p:cNvSpPr txBox="1"/>
          <p:nvPr>
            <p:ph type="title"/>
          </p:nvPr>
        </p:nvSpPr>
        <p:spPr>
          <a:xfrm>
            <a:off x="6883674" y="2167792"/>
            <a:ext cx="2147700" cy="521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A8FFF"/>
              </a:buClr>
              <a:buSzPts val="2000"/>
              <a:buFont typeface="Gelasio"/>
              <a:buNone/>
              <a:defRPr b="0" sz="2000">
                <a:solidFill>
                  <a:srgbClr val="AA8FFF"/>
                </a:solidFill>
                <a:latin typeface="Gelasio"/>
                <a:ea typeface="Gelasio"/>
                <a:cs typeface="Gelasio"/>
                <a:sym typeface="Gelasio"/>
              </a:defRPr>
            </a:lvl1pPr>
            <a:lvl2pPr lvl="1" rtl="0">
              <a:spcBef>
                <a:spcPts val="0"/>
              </a:spcBef>
              <a:spcAft>
                <a:spcPts val="0"/>
              </a:spcAft>
              <a:buSzPts val="2800"/>
              <a:buFont typeface="Gelasio"/>
              <a:buNone/>
              <a:defRPr>
                <a:latin typeface="Gelasio"/>
                <a:ea typeface="Gelasio"/>
                <a:cs typeface="Gelasio"/>
                <a:sym typeface="Gelasio"/>
              </a:defRPr>
            </a:lvl2pPr>
            <a:lvl3pPr lvl="2" rtl="0">
              <a:spcBef>
                <a:spcPts val="0"/>
              </a:spcBef>
              <a:spcAft>
                <a:spcPts val="0"/>
              </a:spcAft>
              <a:buSzPts val="2800"/>
              <a:buFont typeface="Gelasio"/>
              <a:buNone/>
              <a:defRPr>
                <a:latin typeface="Gelasio"/>
                <a:ea typeface="Gelasio"/>
                <a:cs typeface="Gelasio"/>
                <a:sym typeface="Gelasio"/>
              </a:defRPr>
            </a:lvl3pPr>
            <a:lvl4pPr lvl="3" rtl="0">
              <a:spcBef>
                <a:spcPts val="0"/>
              </a:spcBef>
              <a:spcAft>
                <a:spcPts val="0"/>
              </a:spcAft>
              <a:buSzPts val="2800"/>
              <a:buFont typeface="Gelasio"/>
              <a:buNone/>
              <a:defRPr>
                <a:latin typeface="Gelasio"/>
                <a:ea typeface="Gelasio"/>
                <a:cs typeface="Gelasio"/>
                <a:sym typeface="Gelasio"/>
              </a:defRPr>
            </a:lvl4pPr>
            <a:lvl5pPr lvl="4" rtl="0">
              <a:spcBef>
                <a:spcPts val="0"/>
              </a:spcBef>
              <a:spcAft>
                <a:spcPts val="0"/>
              </a:spcAft>
              <a:buSzPts val="2800"/>
              <a:buFont typeface="Gelasio"/>
              <a:buNone/>
              <a:defRPr>
                <a:latin typeface="Gelasio"/>
                <a:ea typeface="Gelasio"/>
                <a:cs typeface="Gelasio"/>
                <a:sym typeface="Gelasio"/>
              </a:defRPr>
            </a:lvl5pPr>
            <a:lvl6pPr lvl="5" rtl="0">
              <a:spcBef>
                <a:spcPts val="0"/>
              </a:spcBef>
              <a:spcAft>
                <a:spcPts val="0"/>
              </a:spcAft>
              <a:buSzPts val="2800"/>
              <a:buFont typeface="Gelasio"/>
              <a:buNone/>
              <a:defRPr>
                <a:latin typeface="Gelasio"/>
                <a:ea typeface="Gelasio"/>
                <a:cs typeface="Gelasio"/>
                <a:sym typeface="Gelasio"/>
              </a:defRPr>
            </a:lvl6pPr>
            <a:lvl7pPr lvl="6" rtl="0">
              <a:spcBef>
                <a:spcPts val="0"/>
              </a:spcBef>
              <a:spcAft>
                <a:spcPts val="0"/>
              </a:spcAft>
              <a:buSzPts val="2800"/>
              <a:buFont typeface="Gelasio"/>
              <a:buNone/>
              <a:defRPr>
                <a:latin typeface="Gelasio"/>
                <a:ea typeface="Gelasio"/>
                <a:cs typeface="Gelasio"/>
                <a:sym typeface="Gelasio"/>
              </a:defRPr>
            </a:lvl7pPr>
            <a:lvl8pPr lvl="7" rtl="0">
              <a:spcBef>
                <a:spcPts val="0"/>
              </a:spcBef>
              <a:spcAft>
                <a:spcPts val="0"/>
              </a:spcAft>
              <a:buSzPts val="2800"/>
              <a:buFont typeface="Gelasio"/>
              <a:buNone/>
              <a:defRPr>
                <a:latin typeface="Gelasio"/>
                <a:ea typeface="Gelasio"/>
                <a:cs typeface="Gelasio"/>
                <a:sym typeface="Gelasio"/>
              </a:defRPr>
            </a:lvl8pPr>
            <a:lvl9pPr lvl="8" rtl="0">
              <a:spcBef>
                <a:spcPts val="0"/>
              </a:spcBef>
              <a:spcAft>
                <a:spcPts val="0"/>
              </a:spcAft>
              <a:buSzPts val="2800"/>
              <a:buFont typeface="Gelasio"/>
              <a:buNone/>
              <a:defRPr>
                <a:latin typeface="Gelasio"/>
                <a:ea typeface="Gelasio"/>
                <a:cs typeface="Gelasio"/>
                <a:sym typeface="Gelasio"/>
              </a:defRPr>
            </a:lvl9pPr>
          </a:lstStyle>
          <a:p/>
        </p:txBody>
      </p:sp>
      <p:sp>
        <p:nvSpPr>
          <p:cNvPr id="606" name="Google Shape;606;p77"/>
          <p:cNvSpPr txBox="1"/>
          <p:nvPr>
            <p:ph idx="1" type="body"/>
          </p:nvPr>
        </p:nvSpPr>
        <p:spPr>
          <a:xfrm>
            <a:off x="6883675" y="2475199"/>
            <a:ext cx="1810200" cy="328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rgbClr val="AA8FFF"/>
              </a:buClr>
              <a:buSzPts val="1000"/>
              <a:buFont typeface="Chivo"/>
              <a:buChar char="・"/>
              <a:defRPr sz="1000">
                <a:solidFill>
                  <a:srgbClr val="AA8FFF"/>
                </a:solidFill>
                <a:latin typeface="Chivo"/>
                <a:ea typeface="Chivo"/>
                <a:cs typeface="Chivo"/>
                <a:sym typeface="Chivo"/>
              </a:defRPr>
            </a:lvl1pPr>
            <a:lvl2pPr indent="-292100" lvl="1" marL="914400" rtl="0">
              <a:spcBef>
                <a:spcPts val="0"/>
              </a:spcBef>
              <a:spcAft>
                <a:spcPts val="0"/>
              </a:spcAft>
              <a:buClr>
                <a:srgbClr val="AA8FFF"/>
              </a:buClr>
              <a:buSzPts val="1000"/>
              <a:buChar char="・"/>
              <a:defRPr>
                <a:solidFill>
                  <a:srgbClr val="AA8FFF"/>
                </a:solidFill>
              </a:defRPr>
            </a:lvl2pPr>
            <a:lvl3pPr indent="-292100" lvl="2" marL="1371600" rtl="0">
              <a:spcBef>
                <a:spcPts val="0"/>
              </a:spcBef>
              <a:spcAft>
                <a:spcPts val="0"/>
              </a:spcAft>
              <a:buClr>
                <a:srgbClr val="AA8FFF"/>
              </a:buClr>
              <a:buSzPts val="1000"/>
              <a:buChar char="・"/>
              <a:defRPr>
                <a:solidFill>
                  <a:srgbClr val="AA8FFF"/>
                </a:solidFill>
              </a:defRPr>
            </a:lvl3pPr>
            <a:lvl4pPr indent="-292100" lvl="3" marL="1828800" rtl="0">
              <a:spcBef>
                <a:spcPts val="0"/>
              </a:spcBef>
              <a:spcAft>
                <a:spcPts val="0"/>
              </a:spcAft>
              <a:buClr>
                <a:srgbClr val="AA8FFF"/>
              </a:buClr>
              <a:buSzPts val="1000"/>
              <a:buChar char="・"/>
              <a:defRPr>
                <a:solidFill>
                  <a:srgbClr val="AA8FFF"/>
                </a:solidFill>
              </a:defRPr>
            </a:lvl4pPr>
            <a:lvl5pPr indent="-292100" lvl="4" marL="2286000" rtl="0">
              <a:spcBef>
                <a:spcPts val="0"/>
              </a:spcBef>
              <a:spcAft>
                <a:spcPts val="0"/>
              </a:spcAft>
              <a:buClr>
                <a:srgbClr val="AA8FFF"/>
              </a:buClr>
              <a:buSzPts val="1000"/>
              <a:buChar char="・"/>
              <a:defRPr>
                <a:solidFill>
                  <a:srgbClr val="AA8FFF"/>
                </a:solidFill>
              </a:defRPr>
            </a:lvl5pPr>
            <a:lvl6pPr indent="-292100" lvl="5" marL="2743200" rtl="0">
              <a:spcBef>
                <a:spcPts val="0"/>
              </a:spcBef>
              <a:spcAft>
                <a:spcPts val="0"/>
              </a:spcAft>
              <a:buClr>
                <a:srgbClr val="AA8FFF"/>
              </a:buClr>
              <a:buSzPts val="1000"/>
              <a:buChar char="・"/>
              <a:defRPr>
                <a:solidFill>
                  <a:srgbClr val="AA8FFF"/>
                </a:solidFill>
              </a:defRPr>
            </a:lvl6pPr>
            <a:lvl7pPr indent="-292100" lvl="6" marL="3200400" rtl="0">
              <a:spcBef>
                <a:spcPts val="0"/>
              </a:spcBef>
              <a:spcAft>
                <a:spcPts val="0"/>
              </a:spcAft>
              <a:buClr>
                <a:srgbClr val="AA8FFF"/>
              </a:buClr>
              <a:buSzPts val="1000"/>
              <a:buChar char="・"/>
              <a:defRPr>
                <a:solidFill>
                  <a:srgbClr val="AA8FFF"/>
                </a:solidFill>
              </a:defRPr>
            </a:lvl7pPr>
            <a:lvl8pPr indent="-292100" lvl="7" marL="3657600" rtl="0">
              <a:spcBef>
                <a:spcPts val="0"/>
              </a:spcBef>
              <a:spcAft>
                <a:spcPts val="0"/>
              </a:spcAft>
              <a:buClr>
                <a:srgbClr val="AA8FFF"/>
              </a:buClr>
              <a:buSzPts val="1000"/>
              <a:buChar char="・"/>
              <a:defRPr>
                <a:solidFill>
                  <a:srgbClr val="AA8FFF"/>
                </a:solidFill>
              </a:defRPr>
            </a:lvl8pPr>
            <a:lvl9pPr indent="-292100" lvl="8" marL="4114800" rtl="0">
              <a:spcBef>
                <a:spcPts val="0"/>
              </a:spcBef>
              <a:spcAft>
                <a:spcPts val="0"/>
              </a:spcAft>
              <a:buClr>
                <a:srgbClr val="AA8FFF"/>
              </a:buClr>
              <a:buSzPts val="1000"/>
              <a:buChar char="・"/>
              <a:defRPr>
                <a:solidFill>
                  <a:srgbClr val="AA8FFF"/>
                </a:solidFill>
              </a:defRPr>
            </a:lvl9pPr>
          </a:lstStyle>
          <a:p/>
        </p:txBody>
      </p:sp>
      <p:sp>
        <p:nvSpPr>
          <p:cNvPr id="607" name="Google Shape;607;p77"/>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4">
  <p:cSld name="SECTION_HEADER_4">
    <p:spTree>
      <p:nvGrpSpPr>
        <p:cNvPr id="608" name="Shape 608"/>
        <p:cNvGrpSpPr/>
        <p:nvPr/>
      </p:nvGrpSpPr>
      <p:grpSpPr>
        <a:xfrm>
          <a:off x="0" y="0"/>
          <a:ext cx="0" cy="0"/>
          <a:chOff x="0" y="0"/>
          <a:chExt cx="0" cy="0"/>
        </a:xfrm>
      </p:grpSpPr>
      <p:grpSp>
        <p:nvGrpSpPr>
          <p:cNvPr id="609" name="Google Shape;609;p78"/>
          <p:cNvGrpSpPr/>
          <p:nvPr/>
        </p:nvGrpSpPr>
        <p:grpSpPr>
          <a:xfrm flipH="1">
            <a:off x="-75" y="-101"/>
            <a:ext cx="6689375" cy="5143632"/>
            <a:chOff x="777500" y="-10266"/>
            <a:chExt cx="6689375" cy="5162216"/>
          </a:xfrm>
        </p:grpSpPr>
        <p:sp>
          <p:nvSpPr>
            <p:cNvPr id="610" name="Google Shape;610;p78"/>
            <p:cNvSpPr/>
            <p:nvPr/>
          </p:nvSpPr>
          <p:spPr>
            <a:xfrm flipH="1" rot="-5400000">
              <a:off x="-217962" y="985812"/>
              <a:ext cx="5161600" cy="3170675"/>
            </a:xfrm>
            <a:prstGeom prst="flowChartManualInpu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8"/>
            <p:cNvSpPr/>
            <p:nvPr/>
          </p:nvSpPr>
          <p:spPr>
            <a:xfrm>
              <a:off x="2247175" y="-10266"/>
              <a:ext cx="5219700" cy="516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2" name="Google Shape;612;p78"/>
          <p:cNvSpPr txBox="1"/>
          <p:nvPr>
            <p:ph type="ctrTitle"/>
          </p:nvPr>
        </p:nvSpPr>
        <p:spPr>
          <a:xfrm>
            <a:off x="729450" y="2322953"/>
            <a:ext cx="4989000" cy="1664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13" name="Google Shape;613;p78"/>
          <p:cNvSpPr txBox="1"/>
          <p:nvPr>
            <p:ph idx="1" type="subTitle"/>
          </p:nvPr>
        </p:nvSpPr>
        <p:spPr>
          <a:xfrm>
            <a:off x="727952" y="4164403"/>
            <a:ext cx="7688100" cy="541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4" name="Google Shape;614;p7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_2">
    <p:spTree>
      <p:nvGrpSpPr>
        <p:cNvPr id="615" name="Shape 615"/>
        <p:cNvGrpSpPr/>
        <p:nvPr/>
      </p:nvGrpSpPr>
      <p:grpSpPr>
        <a:xfrm>
          <a:off x="0" y="0"/>
          <a:ext cx="0" cy="0"/>
          <a:chOff x="0" y="0"/>
          <a:chExt cx="0" cy="0"/>
        </a:xfrm>
      </p:grpSpPr>
      <p:sp>
        <p:nvSpPr>
          <p:cNvPr id="616" name="Google Shape;616;p79"/>
          <p:cNvSpPr txBox="1"/>
          <p:nvPr>
            <p:ph type="title"/>
          </p:nvPr>
        </p:nvSpPr>
        <p:spPr>
          <a:xfrm>
            <a:off x="387900" y="2926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1pPr>
            <a:lvl2pPr lvl="1" rtl="0">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2pPr>
            <a:lvl3pPr lvl="2" rtl="0">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3pPr>
            <a:lvl4pPr lvl="3" rtl="0">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4pPr>
            <a:lvl5pPr lvl="4" rtl="0">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5pPr>
            <a:lvl6pPr lvl="5" rtl="0">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6pPr>
            <a:lvl7pPr lvl="6" rtl="0">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7pPr>
            <a:lvl8pPr lvl="7" rtl="0">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8pPr>
            <a:lvl9pPr lvl="8" rtl="0">
              <a:spcBef>
                <a:spcPts val="0"/>
              </a:spcBef>
              <a:spcAft>
                <a:spcPts val="0"/>
              </a:spcAft>
              <a:buClr>
                <a:srgbClr val="1B1E63"/>
              </a:buClr>
              <a:buSzPts val="2000"/>
              <a:buFont typeface="Rubik"/>
              <a:buNone/>
              <a:defRPr b="1" sz="2000">
                <a:solidFill>
                  <a:srgbClr val="1B1E63"/>
                </a:solidFill>
                <a:latin typeface="Rubik"/>
                <a:ea typeface="Rubik"/>
                <a:cs typeface="Rubik"/>
                <a:sym typeface="Rubik"/>
              </a:defRPr>
            </a:lvl9pPr>
          </a:lstStyle>
          <a:p/>
        </p:txBody>
      </p:sp>
      <p:sp>
        <p:nvSpPr>
          <p:cNvPr id="617" name="Google Shape;617;p7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1B1E63"/>
                </a:solidFill>
                <a:latin typeface="Rubik Light"/>
                <a:ea typeface="Rubik Light"/>
                <a:cs typeface="Rubik Light"/>
                <a:sym typeface="Rubik Light"/>
              </a:defRPr>
            </a:lvl1pPr>
            <a:lvl2pPr lvl="1" rtl="0">
              <a:buNone/>
              <a:defRPr sz="1300">
                <a:solidFill>
                  <a:srgbClr val="1B1E63"/>
                </a:solidFill>
                <a:latin typeface="Rubik Light"/>
                <a:ea typeface="Rubik Light"/>
                <a:cs typeface="Rubik Light"/>
                <a:sym typeface="Rubik Light"/>
              </a:defRPr>
            </a:lvl2pPr>
            <a:lvl3pPr lvl="2" rtl="0">
              <a:buNone/>
              <a:defRPr sz="1300">
                <a:solidFill>
                  <a:srgbClr val="1B1E63"/>
                </a:solidFill>
                <a:latin typeface="Rubik Light"/>
                <a:ea typeface="Rubik Light"/>
                <a:cs typeface="Rubik Light"/>
                <a:sym typeface="Rubik Light"/>
              </a:defRPr>
            </a:lvl3pPr>
            <a:lvl4pPr lvl="3" rtl="0">
              <a:buNone/>
              <a:defRPr sz="1300">
                <a:solidFill>
                  <a:srgbClr val="1B1E63"/>
                </a:solidFill>
                <a:latin typeface="Rubik Light"/>
                <a:ea typeface="Rubik Light"/>
                <a:cs typeface="Rubik Light"/>
                <a:sym typeface="Rubik Light"/>
              </a:defRPr>
            </a:lvl4pPr>
            <a:lvl5pPr lvl="4" rtl="0">
              <a:buNone/>
              <a:defRPr sz="1300">
                <a:solidFill>
                  <a:srgbClr val="1B1E63"/>
                </a:solidFill>
                <a:latin typeface="Rubik Light"/>
                <a:ea typeface="Rubik Light"/>
                <a:cs typeface="Rubik Light"/>
                <a:sym typeface="Rubik Light"/>
              </a:defRPr>
            </a:lvl5pPr>
            <a:lvl6pPr lvl="5" rtl="0">
              <a:buNone/>
              <a:defRPr sz="1300">
                <a:solidFill>
                  <a:srgbClr val="1B1E63"/>
                </a:solidFill>
                <a:latin typeface="Rubik Light"/>
                <a:ea typeface="Rubik Light"/>
                <a:cs typeface="Rubik Light"/>
                <a:sym typeface="Rubik Light"/>
              </a:defRPr>
            </a:lvl6pPr>
            <a:lvl7pPr lvl="6" rtl="0">
              <a:buNone/>
              <a:defRPr sz="1300">
                <a:solidFill>
                  <a:srgbClr val="1B1E63"/>
                </a:solidFill>
                <a:latin typeface="Rubik Light"/>
                <a:ea typeface="Rubik Light"/>
                <a:cs typeface="Rubik Light"/>
                <a:sym typeface="Rubik Light"/>
              </a:defRPr>
            </a:lvl7pPr>
            <a:lvl8pPr lvl="7" rtl="0">
              <a:buNone/>
              <a:defRPr sz="1300">
                <a:solidFill>
                  <a:srgbClr val="1B1E63"/>
                </a:solidFill>
                <a:latin typeface="Rubik Light"/>
                <a:ea typeface="Rubik Light"/>
                <a:cs typeface="Rubik Light"/>
                <a:sym typeface="Rubik Light"/>
              </a:defRPr>
            </a:lvl8pPr>
            <a:lvl9pPr lvl="8" rtl="0">
              <a:buNone/>
              <a:defRPr sz="1300">
                <a:solidFill>
                  <a:srgbClr val="1B1E63"/>
                </a:solidFill>
                <a:latin typeface="Rubik Light"/>
                <a:ea typeface="Rubik Light"/>
                <a:cs typeface="Rubik Light"/>
                <a:sym typeface="Rubik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622" name="Shape 622"/>
        <p:cNvGrpSpPr/>
        <p:nvPr/>
      </p:nvGrpSpPr>
      <p:grpSpPr>
        <a:xfrm>
          <a:off x="0" y="0"/>
          <a:ext cx="0" cy="0"/>
          <a:chOff x="0" y="0"/>
          <a:chExt cx="0" cy="0"/>
        </a:xfrm>
      </p:grpSpPr>
      <p:sp>
        <p:nvSpPr>
          <p:cNvPr id="623" name="Google Shape;623;p8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
    <p:spTree>
      <p:nvGrpSpPr>
        <p:cNvPr id="624" name="Shape 62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medium">
  <p:cSld name="SECTION_HEADER_1_2">
    <p:spTree>
      <p:nvGrpSpPr>
        <p:cNvPr id="55" name="Shape 55"/>
        <p:cNvGrpSpPr/>
        <p:nvPr/>
      </p:nvGrpSpPr>
      <p:grpSpPr>
        <a:xfrm>
          <a:off x="0" y="0"/>
          <a:ext cx="0" cy="0"/>
          <a:chOff x="0" y="0"/>
          <a:chExt cx="0" cy="0"/>
        </a:xfrm>
      </p:grpSpPr>
      <p:pic>
        <p:nvPicPr>
          <p:cNvPr id="56" name="Google Shape;56;p9"/>
          <p:cNvPicPr preferRelativeResize="0"/>
          <p:nvPr/>
        </p:nvPicPr>
        <p:blipFill rotWithShape="1">
          <a:blip r:embed="rId2">
            <a:alphaModFix/>
          </a:blip>
          <a:srcRect b="14631" l="0" r="23212" t="34599"/>
          <a:stretch/>
        </p:blipFill>
        <p:spPr>
          <a:xfrm>
            <a:off x="3959525" y="0"/>
            <a:ext cx="5184475" cy="5143501"/>
          </a:xfrm>
          <a:prstGeom prst="rect">
            <a:avLst/>
          </a:prstGeom>
          <a:noFill/>
          <a:ln>
            <a:noFill/>
          </a:ln>
        </p:spPr>
      </p:pic>
      <p:sp>
        <p:nvSpPr>
          <p:cNvPr id="57" name="Google Shape;57;p9"/>
          <p:cNvSpPr/>
          <p:nvPr/>
        </p:nvSpPr>
        <p:spPr>
          <a:xfrm>
            <a:off x="0" y="425"/>
            <a:ext cx="7037000" cy="5143525"/>
          </a:xfrm>
          <a:custGeom>
            <a:rect b="b" l="l" r="r" t="t"/>
            <a:pathLst>
              <a:path extrusionOk="0" h="205741" w="281480">
                <a:moveTo>
                  <a:pt x="196604" y="302"/>
                </a:moveTo>
                <a:lnTo>
                  <a:pt x="0" y="0"/>
                </a:lnTo>
                <a:lnTo>
                  <a:pt x="0" y="205741"/>
                </a:lnTo>
                <a:lnTo>
                  <a:pt x="281480" y="205741"/>
                </a:lnTo>
                <a:lnTo>
                  <a:pt x="279025" y="188630"/>
                </a:lnTo>
                <a:lnTo>
                  <a:pt x="219584" y="188927"/>
                </a:lnTo>
                <a:close/>
              </a:path>
            </a:pathLst>
          </a:custGeom>
          <a:solidFill>
            <a:schemeClr val="lt1"/>
          </a:solidFill>
          <a:ln>
            <a:noFill/>
          </a:ln>
        </p:spPr>
      </p:sp>
      <p:sp>
        <p:nvSpPr>
          <p:cNvPr id="58" name="Google Shape;58;p9"/>
          <p:cNvSpPr txBox="1"/>
          <p:nvPr>
            <p:ph type="title"/>
          </p:nvPr>
        </p:nvSpPr>
        <p:spPr>
          <a:xfrm>
            <a:off x="315150" y="1541600"/>
            <a:ext cx="4400400" cy="42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9" name="Google Shape;59;p9"/>
          <p:cNvSpPr txBox="1"/>
          <p:nvPr>
            <p:ph idx="1" type="body"/>
          </p:nvPr>
        </p:nvSpPr>
        <p:spPr>
          <a:xfrm>
            <a:off x="254909" y="2157753"/>
            <a:ext cx="4400400" cy="1759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60" name="Google Shape;60;p9"/>
          <p:cNvSpPr/>
          <p:nvPr/>
        </p:nvSpPr>
        <p:spPr>
          <a:xfrm flipH="1">
            <a:off x="4907950"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9"/>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type="title">
  <p:cSld name="TITLE">
    <p:spTree>
      <p:nvGrpSpPr>
        <p:cNvPr id="625" name="Shape 625"/>
        <p:cNvGrpSpPr/>
        <p:nvPr/>
      </p:nvGrpSpPr>
      <p:grpSpPr>
        <a:xfrm>
          <a:off x="0" y="0"/>
          <a:ext cx="0" cy="0"/>
          <a:chOff x="0" y="0"/>
          <a:chExt cx="0" cy="0"/>
        </a:xfrm>
      </p:grpSpPr>
      <p:pic>
        <p:nvPicPr>
          <p:cNvPr id="626" name="Google Shape;626;p83"/>
          <p:cNvPicPr preferRelativeResize="0"/>
          <p:nvPr/>
        </p:nvPicPr>
        <p:blipFill rotWithShape="1">
          <a:blip r:embed="rId2">
            <a:alphaModFix/>
          </a:blip>
          <a:srcRect b="0" l="0" r="0" t="20274"/>
          <a:stretch/>
        </p:blipFill>
        <p:spPr>
          <a:xfrm>
            <a:off x="2136675" y="-25"/>
            <a:ext cx="5115125" cy="5143501"/>
          </a:xfrm>
          <a:prstGeom prst="rect">
            <a:avLst/>
          </a:prstGeom>
          <a:noFill/>
          <a:ln>
            <a:noFill/>
          </a:ln>
        </p:spPr>
      </p:pic>
      <p:sp>
        <p:nvSpPr>
          <p:cNvPr id="627" name="Google Shape;627;p83"/>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628" name="Google Shape;628;p83"/>
          <p:cNvSpPr txBox="1"/>
          <p:nvPr>
            <p:ph type="title"/>
          </p:nvPr>
        </p:nvSpPr>
        <p:spPr>
          <a:xfrm>
            <a:off x="6883675" y="2167800"/>
            <a:ext cx="2147700" cy="521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AA8FFF"/>
              </a:buClr>
              <a:buSzPts val="2000"/>
              <a:buNone/>
              <a:defRPr sz="2000">
                <a:solidFill>
                  <a:srgbClr val="AA8FFF"/>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29" name="Google Shape;629;p83"/>
          <p:cNvSpPr txBox="1"/>
          <p:nvPr>
            <p:ph idx="1" type="body"/>
          </p:nvPr>
        </p:nvSpPr>
        <p:spPr>
          <a:xfrm>
            <a:off x="6883675" y="2475200"/>
            <a:ext cx="2147700" cy="7323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rgbClr val="AA8FFF"/>
              </a:buClr>
              <a:buSzPts val="1000"/>
              <a:buChar char="・"/>
              <a:defRPr sz="1000">
                <a:solidFill>
                  <a:srgbClr val="AA8FFF"/>
                </a:solidFill>
              </a:defRPr>
            </a:lvl1pPr>
            <a:lvl2pPr indent="-292100" lvl="1" marL="914400" rtl="0" algn="l">
              <a:lnSpc>
                <a:spcPct val="115000"/>
              </a:lnSpc>
              <a:spcBef>
                <a:spcPts val="0"/>
              </a:spcBef>
              <a:spcAft>
                <a:spcPts val="0"/>
              </a:spcAft>
              <a:buClr>
                <a:srgbClr val="AA8FFF"/>
              </a:buClr>
              <a:buSzPts val="1000"/>
              <a:buChar char="・"/>
              <a:defRPr>
                <a:solidFill>
                  <a:srgbClr val="AA8FFF"/>
                </a:solidFill>
              </a:defRPr>
            </a:lvl2pPr>
            <a:lvl3pPr indent="-292100" lvl="2" marL="1371600" rtl="0" algn="l">
              <a:lnSpc>
                <a:spcPct val="115000"/>
              </a:lnSpc>
              <a:spcBef>
                <a:spcPts val="0"/>
              </a:spcBef>
              <a:spcAft>
                <a:spcPts val="0"/>
              </a:spcAft>
              <a:buClr>
                <a:srgbClr val="AA8FFF"/>
              </a:buClr>
              <a:buSzPts val="1000"/>
              <a:buChar char="・"/>
              <a:defRPr>
                <a:solidFill>
                  <a:srgbClr val="AA8FFF"/>
                </a:solidFill>
              </a:defRPr>
            </a:lvl3pPr>
            <a:lvl4pPr indent="-292100" lvl="3" marL="1828800" rtl="0" algn="l">
              <a:lnSpc>
                <a:spcPct val="115000"/>
              </a:lnSpc>
              <a:spcBef>
                <a:spcPts val="0"/>
              </a:spcBef>
              <a:spcAft>
                <a:spcPts val="0"/>
              </a:spcAft>
              <a:buClr>
                <a:srgbClr val="AA8FFF"/>
              </a:buClr>
              <a:buSzPts val="1000"/>
              <a:buChar char="・"/>
              <a:defRPr>
                <a:solidFill>
                  <a:srgbClr val="AA8FFF"/>
                </a:solidFill>
              </a:defRPr>
            </a:lvl4pPr>
            <a:lvl5pPr indent="-292100" lvl="4" marL="2286000" rtl="0" algn="l">
              <a:lnSpc>
                <a:spcPct val="115000"/>
              </a:lnSpc>
              <a:spcBef>
                <a:spcPts val="0"/>
              </a:spcBef>
              <a:spcAft>
                <a:spcPts val="0"/>
              </a:spcAft>
              <a:buClr>
                <a:srgbClr val="AA8FFF"/>
              </a:buClr>
              <a:buSzPts val="1000"/>
              <a:buChar char="・"/>
              <a:defRPr>
                <a:solidFill>
                  <a:srgbClr val="AA8FFF"/>
                </a:solidFill>
              </a:defRPr>
            </a:lvl5pPr>
            <a:lvl6pPr indent="-292100" lvl="5" marL="2743200" rtl="0" algn="l">
              <a:lnSpc>
                <a:spcPct val="115000"/>
              </a:lnSpc>
              <a:spcBef>
                <a:spcPts val="0"/>
              </a:spcBef>
              <a:spcAft>
                <a:spcPts val="0"/>
              </a:spcAft>
              <a:buClr>
                <a:srgbClr val="AA8FFF"/>
              </a:buClr>
              <a:buSzPts val="1000"/>
              <a:buChar char="・"/>
              <a:defRPr>
                <a:solidFill>
                  <a:srgbClr val="AA8FFF"/>
                </a:solidFill>
              </a:defRPr>
            </a:lvl6pPr>
            <a:lvl7pPr indent="-292100" lvl="6" marL="3200400" rtl="0" algn="l">
              <a:lnSpc>
                <a:spcPct val="115000"/>
              </a:lnSpc>
              <a:spcBef>
                <a:spcPts val="0"/>
              </a:spcBef>
              <a:spcAft>
                <a:spcPts val="0"/>
              </a:spcAft>
              <a:buClr>
                <a:srgbClr val="AA8FFF"/>
              </a:buClr>
              <a:buSzPts val="1000"/>
              <a:buChar char="・"/>
              <a:defRPr>
                <a:solidFill>
                  <a:srgbClr val="AA8FFF"/>
                </a:solidFill>
              </a:defRPr>
            </a:lvl7pPr>
            <a:lvl8pPr indent="-292100" lvl="7" marL="3657600" rtl="0" algn="l">
              <a:lnSpc>
                <a:spcPct val="115000"/>
              </a:lnSpc>
              <a:spcBef>
                <a:spcPts val="0"/>
              </a:spcBef>
              <a:spcAft>
                <a:spcPts val="0"/>
              </a:spcAft>
              <a:buClr>
                <a:srgbClr val="AA8FFF"/>
              </a:buClr>
              <a:buSzPts val="1000"/>
              <a:buChar char="・"/>
              <a:defRPr>
                <a:solidFill>
                  <a:srgbClr val="AA8FFF"/>
                </a:solidFill>
              </a:defRPr>
            </a:lvl8pPr>
            <a:lvl9pPr indent="-292100" lvl="8" marL="4114800" rtl="0" algn="l">
              <a:lnSpc>
                <a:spcPct val="115000"/>
              </a:lnSpc>
              <a:spcBef>
                <a:spcPts val="0"/>
              </a:spcBef>
              <a:spcAft>
                <a:spcPts val="0"/>
              </a:spcAft>
              <a:buClr>
                <a:srgbClr val="AA8FFF"/>
              </a:buClr>
              <a:buSzPts val="1000"/>
              <a:buChar char="・"/>
              <a:defRPr>
                <a:solidFill>
                  <a:srgbClr val="AA8FFF"/>
                </a:solidFill>
              </a:defRPr>
            </a:lvl9pPr>
          </a:lstStyle>
          <a:p/>
        </p:txBody>
      </p:sp>
      <p:sp>
        <p:nvSpPr>
          <p:cNvPr id="630" name="Google Shape;630;p83"/>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pic>
        <p:nvPicPr>
          <p:cNvPr id="631" name="Google Shape;631;p83"/>
          <p:cNvPicPr preferRelativeResize="0"/>
          <p:nvPr/>
        </p:nvPicPr>
        <p:blipFill rotWithShape="1">
          <a:blip r:embed="rId3">
            <a:alphaModFix/>
          </a:blip>
          <a:srcRect b="0" l="0" r="50949" t="0"/>
          <a:stretch/>
        </p:blipFill>
        <p:spPr>
          <a:xfrm>
            <a:off x="439875" y="2072750"/>
            <a:ext cx="1053450" cy="786501"/>
          </a:xfrm>
          <a:prstGeom prst="rect">
            <a:avLst/>
          </a:prstGeom>
          <a:noFill/>
          <a:ln>
            <a:noFill/>
          </a:ln>
        </p:spPr>
      </p:pic>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1">
  <p:cSld name="TITLE_2">
    <p:spTree>
      <p:nvGrpSpPr>
        <p:cNvPr id="632" name="Shape 632"/>
        <p:cNvGrpSpPr/>
        <p:nvPr/>
      </p:nvGrpSpPr>
      <p:grpSpPr>
        <a:xfrm>
          <a:off x="0" y="0"/>
          <a:ext cx="0" cy="0"/>
          <a:chOff x="0" y="0"/>
          <a:chExt cx="0" cy="0"/>
        </a:xfrm>
      </p:grpSpPr>
      <p:pic>
        <p:nvPicPr>
          <p:cNvPr id="633" name="Google Shape;633;p84"/>
          <p:cNvPicPr preferRelativeResize="0"/>
          <p:nvPr/>
        </p:nvPicPr>
        <p:blipFill rotWithShape="1">
          <a:blip r:embed="rId2">
            <a:alphaModFix/>
          </a:blip>
          <a:srcRect b="0" l="0" r="0" t="20274"/>
          <a:stretch/>
        </p:blipFill>
        <p:spPr>
          <a:xfrm>
            <a:off x="2136675" y="-25"/>
            <a:ext cx="5115125" cy="5143501"/>
          </a:xfrm>
          <a:prstGeom prst="rect">
            <a:avLst/>
          </a:prstGeom>
          <a:noFill/>
          <a:ln>
            <a:noFill/>
          </a:ln>
        </p:spPr>
      </p:pic>
      <p:sp>
        <p:nvSpPr>
          <p:cNvPr id="634" name="Google Shape;634;p84"/>
          <p:cNvSpPr/>
          <p:nvPr/>
        </p:nvSpPr>
        <p:spPr>
          <a:xfrm>
            <a:off x="6392625" y="-149"/>
            <a:ext cx="2751375" cy="5143531"/>
          </a:xfrm>
          <a:custGeom>
            <a:rect b="b" l="l" r="r" t="t"/>
            <a:pathLst>
              <a:path extrusionOk="0" h="206609" w="110055">
                <a:moveTo>
                  <a:pt x="0" y="0"/>
                </a:moveTo>
                <a:lnTo>
                  <a:pt x="25366" y="206609"/>
                </a:lnTo>
                <a:lnTo>
                  <a:pt x="110055" y="206609"/>
                </a:lnTo>
                <a:lnTo>
                  <a:pt x="110055" y="0"/>
                </a:lnTo>
                <a:close/>
              </a:path>
            </a:pathLst>
          </a:custGeom>
          <a:solidFill>
            <a:srgbClr val="180526"/>
          </a:solidFill>
          <a:ln>
            <a:noFill/>
          </a:ln>
        </p:spPr>
      </p:sp>
      <p:sp>
        <p:nvSpPr>
          <p:cNvPr id="635" name="Google Shape;635;p84"/>
          <p:cNvSpPr txBox="1"/>
          <p:nvPr>
            <p:ph type="title"/>
          </p:nvPr>
        </p:nvSpPr>
        <p:spPr>
          <a:xfrm>
            <a:off x="6883675" y="2167800"/>
            <a:ext cx="2147700" cy="521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AA8FFF"/>
              </a:buClr>
              <a:buSzPts val="2000"/>
              <a:buNone/>
              <a:defRPr sz="2000">
                <a:solidFill>
                  <a:srgbClr val="AA8FFF"/>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36" name="Google Shape;636;p84"/>
          <p:cNvSpPr txBox="1"/>
          <p:nvPr>
            <p:ph idx="1" type="body"/>
          </p:nvPr>
        </p:nvSpPr>
        <p:spPr>
          <a:xfrm>
            <a:off x="6883675" y="2475200"/>
            <a:ext cx="2147700" cy="7323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rgbClr val="AA8FFF"/>
              </a:buClr>
              <a:buSzPts val="1000"/>
              <a:buChar char="・"/>
              <a:defRPr sz="1000">
                <a:solidFill>
                  <a:srgbClr val="AA8FFF"/>
                </a:solidFill>
              </a:defRPr>
            </a:lvl1pPr>
            <a:lvl2pPr indent="-292100" lvl="1" marL="914400" rtl="0" algn="l">
              <a:lnSpc>
                <a:spcPct val="115000"/>
              </a:lnSpc>
              <a:spcBef>
                <a:spcPts val="0"/>
              </a:spcBef>
              <a:spcAft>
                <a:spcPts val="0"/>
              </a:spcAft>
              <a:buClr>
                <a:srgbClr val="AA8FFF"/>
              </a:buClr>
              <a:buSzPts val="1000"/>
              <a:buChar char="・"/>
              <a:defRPr>
                <a:solidFill>
                  <a:srgbClr val="AA8FFF"/>
                </a:solidFill>
              </a:defRPr>
            </a:lvl2pPr>
            <a:lvl3pPr indent="-292100" lvl="2" marL="1371600" rtl="0" algn="l">
              <a:lnSpc>
                <a:spcPct val="115000"/>
              </a:lnSpc>
              <a:spcBef>
                <a:spcPts val="0"/>
              </a:spcBef>
              <a:spcAft>
                <a:spcPts val="0"/>
              </a:spcAft>
              <a:buClr>
                <a:srgbClr val="AA8FFF"/>
              </a:buClr>
              <a:buSzPts val="1000"/>
              <a:buChar char="・"/>
              <a:defRPr>
                <a:solidFill>
                  <a:srgbClr val="AA8FFF"/>
                </a:solidFill>
              </a:defRPr>
            </a:lvl3pPr>
            <a:lvl4pPr indent="-292100" lvl="3" marL="1828800" rtl="0" algn="l">
              <a:lnSpc>
                <a:spcPct val="115000"/>
              </a:lnSpc>
              <a:spcBef>
                <a:spcPts val="0"/>
              </a:spcBef>
              <a:spcAft>
                <a:spcPts val="0"/>
              </a:spcAft>
              <a:buClr>
                <a:srgbClr val="AA8FFF"/>
              </a:buClr>
              <a:buSzPts val="1000"/>
              <a:buChar char="・"/>
              <a:defRPr>
                <a:solidFill>
                  <a:srgbClr val="AA8FFF"/>
                </a:solidFill>
              </a:defRPr>
            </a:lvl4pPr>
            <a:lvl5pPr indent="-292100" lvl="4" marL="2286000" rtl="0" algn="l">
              <a:lnSpc>
                <a:spcPct val="115000"/>
              </a:lnSpc>
              <a:spcBef>
                <a:spcPts val="0"/>
              </a:spcBef>
              <a:spcAft>
                <a:spcPts val="0"/>
              </a:spcAft>
              <a:buClr>
                <a:srgbClr val="AA8FFF"/>
              </a:buClr>
              <a:buSzPts val="1000"/>
              <a:buChar char="・"/>
              <a:defRPr>
                <a:solidFill>
                  <a:srgbClr val="AA8FFF"/>
                </a:solidFill>
              </a:defRPr>
            </a:lvl5pPr>
            <a:lvl6pPr indent="-292100" lvl="5" marL="2743200" rtl="0" algn="l">
              <a:lnSpc>
                <a:spcPct val="115000"/>
              </a:lnSpc>
              <a:spcBef>
                <a:spcPts val="0"/>
              </a:spcBef>
              <a:spcAft>
                <a:spcPts val="0"/>
              </a:spcAft>
              <a:buClr>
                <a:srgbClr val="AA8FFF"/>
              </a:buClr>
              <a:buSzPts val="1000"/>
              <a:buChar char="・"/>
              <a:defRPr>
                <a:solidFill>
                  <a:srgbClr val="AA8FFF"/>
                </a:solidFill>
              </a:defRPr>
            </a:lvl6pPr>
            <a:lvl7pPr indent="-292100" lvl="6" marL="3200400" rtl="0" algn="l">
              <a:lnSpc>
                <a:spcPct val="115000"/>
              </a:lnSpc>
              <a:spcBef>
                <a:spcPts val="0"/>
              </a:spcBef>
              <a:spcAft>
                <a:spcPts val="0"/>
              </a:spcAft>
              <a:buClr>
                <a:srgbClr val="AA8FFF"/>
              </a:buClr>
              <a:buSzPts val="1000"/>
              <a:buChar char="・"/>
              <a:defRPr>
                <a:solidFill>
                  <a:srgbClr val="AA8FFF"/>
                </a:solidFill>
              </a:defRPr>
            </a:lvl7pPr>
            <a:lvl8pPr indent="-292100" lvl="7" marL="3657600" rtl="0" algn="l">
              <a:lnSpc>
                <a:spcPct val="115000"/>
              </a:lnSpc>
              <a:spcBef>
                <a:spcPts val="0"/>
              </a:spcBef>
              <a:spcAft>
                <a:spcPts val="0"/>
              </a:spcAft>
              <a:buClr>
                <a:srgbClr val="AA8FFF"/>
              </a:buClr>
              <a:buSzPts val="1000"/>
              <a:buChar char="・"/>
              <a:defRPr>
                <a:solidFill>
                  <a:srgbClr val="AA8FFF"/>
                </a:solidFill>
              </a:defRPr>
            </a:lvl8pPr>
            <a:lvl9pPr indent="-292100" lvl="8" marL="4114800" rtl="0" algn="l">
              <a:lnSpc>
                <a:spcPct val="115000"/>
              </a:lnSpc>
              <a:spcBef>
                <a:spcPts val="0"/>
              </a:spcBef>
              <a:spcAft>
                <a:spcPts val="0"/>
              </a:spcAft>
              <a:buClr>
                <a:srgbClr val="AA8FFF"/>
              </a:buClr>
              <a:buSzPts val="1000"/>
              <a:buChar char="・"/>
              <a:defRPr>
                <a:solidFill>
                  <a:srgbClr val="AA8FFF"/>
                </a:solidFill>
              </a:defRPr>
            </a:lvl9pPr>
          </a:lstStyle>
          <a:p/>
        </p:txBody>
      </p:sp>
      <p:sp>
        <p:nvSpPr>
          <p:cNvPr id="637" name="Google Shape;637;p84"/>
          <p:cNvSpPr/>
          <p:nvPr/>
        </p:nvSpPr>
        <p:spPr>
          <a:xfrm>
            <a:off x="0" y="-225"/>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rgbClr val="FFFFFF"/>
          </a:solidFill>
          <a:ln>
            <a:noFill/>
          </a:ln>
        </p:spPr>
      </p:sp>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2">
  <p:cSld name="TITLE_1">
    <p:spTree>
      <p:nvGrpSpPr>
        <p:cNvPr id="638" name="Shape 638"/>
        <p:cNvGrpSpPr/>
        <p:nvPr/>
      </p:nvGrpSpPr>
      <p:grpSpPr>
        <a:xfrm>
          <a:off x="0" y="0"/>
          <a:ext cx="0" cy="0"/>
          <a:chOff x="0" y="0"/>
          <a:chExt cx="0" cy="0"/>
        </a:xfrm>
      </p:grpSpPr>
      <p:pic>
        <p:nvPicPr>
          <p:cNvPr id="639" name="Google Shape;639;p85"/>
          <p:cNvPicPr preferRelativeResize="0"/>
          <p:nvPr/>
        </p:nvPicPr>
        <p:blipFill rotWithShape="1">
          <a:blip r:embed="rId2">
            <a:alphaModFix/>
          </a:blip>
          <a:srcRect b="11419" l="0" r="0" t="26549"/>
          <a:stretch/>
        </p:blipFill>
        <p:spPr>
          <a:xfrm>
            <a:off x="2569250" y="-25"/>
            <a:ext cx="6574750" cy="5143501"/>
          </a:xfrm>
          <a:prstGeom prst="rect">
            <a:avLst/>
          </a:prstGeom>
          <a:noFill/>
          <a:ln>
            <a:noFill/>
          </a:ln>
        </p:spPr>
      </p:pic>
      <p:sp>
        <p:nvSpPr>
          <p:cNvPr id="640" name="Google Shape;640;p85"/>
          <p:cNvSpPr/>
          <p:nvPr/>
        </p:nvSpPr>
        <p:spPr>
          <a:xfrm>
            <a:off x="0" y="-225"/>
            <a:ext cx="9144375" cy="5154700"/>
          </a:xfrm>
          <a:custGeom>
            <a:rect b="b" l="l" r="r" t="t"/>
            <a:pathLst>
              <a:path extrusionOk="0" h="206188" w="365775">
                <a:moveTo>
                  <a:pt x="138050" y="0"/>
                </a:moveTo>
                <a:lnTo>
                  <a:pt x="0" y="0"/>
                </a:lnTo>
                <a:lnTo>
                  <a:pt x="0" y="205741"/>
                </a:lnTo>
                <a:lnTo>
                  <a:pt x="365775" y="206188"/>
                </a:lnTo>
                <a:lnTo>
                  <a:pt x="365760" y="180974"/>
                </a:lnTo>
                <a:lnTo>
                  <a:pt x="160219" y="180655"/>
                </a:lnTo>
                <a:close/>
              </a:path>
            </a:pathLst>
          </a:custGeom>
          <a:solidFill>
            <a:schemeClr val="lt1"/>
          </a:solidFill>
          <a:ln>
            <a:noFill/>
          </a:ln>
        </p:spPr>
      </p:sp>
      <p:sp>
        <p:nvSpPr>
          <p:cNvPr id="641" name="Google Shape;641;p85"/>
          <p:cNvSpPr txBox="1"/>
          <p:nvPr>
            <p:ph type="title"/>
          </p:nvPr>
        </p:nvSpPr>
        <p:spPr>
          <a:xfrm>
            <a:off x="465175" y="1374700"/>
            <a:ext cx="2823000" cy="235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2000">
                <a:solidFill>
                  <a:schemeClr val="dk1"/>
                </a:solidFill>
              </a:defRPr>
            </a:lvl1pPr>
            <a:lvl2pPr lvl="1" rtl="0" algn="l">
              <a:lnSpc>
                <a:spcPct val="100000"/>
              </a:lnSpc>
              <a:spcBef>
                <a:spcPts val="0"/>
              </a:spcBef>
              <a:spcAft>
                <a:spcPts val="0"/>
              </a:spcAft>
              <a:buSzPts val="2800"/>
              <a:buNone/>
              <a:defRPr>
                <a:solidFill>
                  <a:schemeClr val="dk1"/>
                </a:solidFill>
              </a:defRPr>
            </a:lvl2pPr>
            <a:lvl3pPr lvl="2" rtl="0" algn="l">
              <a:lnSpc>
                <a:spcPct val="100000"/>
              </a:lnSpc>
              <a:spcBef>
                <a:spcPts val="0"/>
              </a:spcBef>
              <a:spcAft>
                <a:spcPts val="0"/>
              </a:spcAft>
              <a:buSzPts val="2800"/>
              <a:buNone/>
              <a:defRPr>
                <a:solidFill>
                  <a:schemeClr val="dk1"/>
                </a:solidFill>
              </a:defRPr>
            </a:lvl3pPr>
            <a:lvl4pPr lvl="3" rtl="0" algn="l">
              <a:lnSpc>
                <a:spcPct val="100000"/>
              </a:lnSpc>
              <a:spcBef>
                <a:spcPts val="0"/>
              </a:spcBef>
              <a:spcAft>
                <a:spcPts val="0"/>
              </a:spcAft>
              <a:buSzPts val="2800"/>
              <a:buNone/>
              <a:defRPr>
                <a:solidFill>
                  <a:schemeClr val="dk1"/>
                </a:solidFill>
              </a:defRPr>
            </a:lvl4pPr>
            <a:lvl5pPr lvl="4" rtl="0" algn="l">
              <a:lnSpc>
                <a:spcPct val="100000"/>
              </a:lnSpc>
              <a:spcBef>
                <a:spcPts val="0"/>
              </a:spcBef>
              <a:spcAft>
                <a:spcPts val="0"/>
              </a:spcAft>
              <a:buSzPts val="2800"/>
              <a:buNone/>
              <a:defRPr>
                <a:solidFill>
                  <a:schemeClr val="dk1"/>
                </a:solidFill>
              </a:defRPr>
            </a:lvl5pPr>
            <a:lvl6pPr lvl="5" rtl="0" algn="l">
              <a:lnSpc>
                <a:spcPct val="100000"/>
              </a:lnSpc>
              <a:spcBef>
                <a:spcPts val="0"/>
              </a:spcBef>
              <a:spcAft>
                <a:spcPts val="0"/>
              </a:spcAft>
              <a:buSzPts val="2800"/>
              <a:buNone/>
              <a:defRPr>
                <a:solidFill>
                  <a:schemeClr val="dk1"/>
                </a:solidFill>
              </a:defRPr>
            </a:lvl6pPr>
            <a:lvl7pPr lvl="6" rtl="0" algn="l">
              <a:lnSpc>
                <a:spcPct val="100000"/>
              </a:lnSpc>
              <a:spcBef>
                <a:spcPts val="0"/>
              </a:spcBef>
              <a:spcAft>
                <a:spcPts val="0"/>
              </a:spcAft>
              <a:buSzPts val="2800"/>
              <a:buNone/>
              <a:defRPr>
                <a:solidFill>
                  <a:schemeClr val="dk1"/>
                </a:solidFill>
              </a:defRPr>
            </a:lvl7pPr>
            <a:lvl8pPr lvl="7" rtl="0" algn="l">
              <a:lnSpc>
                <a:spcPct val="100000"/>
              </a:lnSpc>
              <a:spcBef>
                <a:spcPts val="0"/>
              </a:spcBef>
              <a:spcAft>
                <a:spcPts val="0"/>
              </a:spcAft>
              <a:buSzPts val="2800"/>
              <a:buNone/>
              <a:defRPr>
                <a:solidFill>
                  <a:schemeClr val="dk1"/>
                </a:solidFill>
              </a:defRPr>
            </a:lvl8pPr>
            <a:lvl9pPr lvl="8" rtl="0" algn="l">
              <a:lnSpc>
                <a:spcPct val="100000"/>
              </a:lnSpc>
              <a:spcBef>
                <a:spcPts val="0"/>
              </a:spcBef>
              <a:spcAft>
                <a:spcPts val="0"/>
              </a:spcAft>
              <a:buSzPts val="2800"/>
              <a:buNone/>
              <a:defRPr>
                <a:solidFill>
                  <a:schemeClr val="dk1"/>
                </a:solidFill>
              </a:defRPr>
            </a:lvl9pPr>
          </a:lstStyle>
          <a:p/>
        </p:txBody>
      </p:sp>
      <p:sp>
        <p:nvSpPr>
          <p:cNvPr id="642" name="Google Shape;642;p85"/>
          <p:cNvSpPr txBox="1"/>
          <p:nvPr>
            <p:ph idx="1" type="subTitle"/>
          </p:nvPr>
        </p:nvSpPr>
        <p:spPr>
          <a:xfrm>
            <a:off x="457196" y="526625"/>
            <a:ext cx="2831100" cy="909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1pPr>
            <a:lvl2pPr lvl="1"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2pPr>
            <a:lvl3pPr lvl="2"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3pPr>
            <a:lvl4pPr lvl="3"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4pPr>
            <a:lvl5pPr lvl="4"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5pPr>
            <a:lvl6pPr lvl="5"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6pPr>
            <a:lvl7pPr lvl="6"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7pPr>
            <a:lvl8pPr lvl="7"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8pPr>
            <a:lvl9pPr lvl="8" rtl="0" algn="l">
              <a:lnSpc>
                <a:spcPct val="115000"/>
              </a:lnSpc>
              <a:spcBef>
                <a:spcPts val="0"/>
              </a:spcBef>
              <a:spcAft>
                <a:spcPts val="0"/>
              </a:spcAft>
              <a:buClr>
                <a:schemeClr val="accent6"/>
              </a:buClr>
              <a:buSzPts val="5000"/>
              <a:buFont typeface="Secular One"/>
              <a:buNone/>
              <a:defRPr b="1" sz="5000">
                <a:solidFill>
                  <a:schemeClr val="accent6"/>
                </a:solidFill>
                <a:latin typeface="Secular One"/>
                <a:ea typeface="Secular One"/>
                <a:cs typeface="Secular One"/>
                <a:sym typeface="Secular One"/>
              </a:defRPr>
            </a:lvl9pPr>
          </a:lstStyle>
          <a:p/>
        </p:txBody>
      </p:sp>
      <p:pic>
        <p:nvPicPr>
          <p:cNvPr id="643" name="Google Shape;643;p85"/>
          <p:cNvPicPr preferRelativeResize="0"/>
          <p:nvPr/>
        </p:nvPicPr>
        <p:blipFill rotWithShape="1">
          <a:blip r:embed="rId3">
            <a:alphaModFix/>
          </a:blip>
          <a:srcRect b="0" l="0" r="50949" t="0"/>
          <a:stretch/>
        </p:blipFill>
        <p:spPr>
          <a:xfrm>
            <a:off x="7717127" y="4663130"/>
            <a:ext cx="401807" cy="300004"/>
          </a:xfrm>
          <a:prstGeom prst="rect">
            <a:avLst/>
          </a:prstGeom>
          <a:noFill/>
          <a:ln>
            <a:noFill/>
          </a:ln>
        </p:spPr>
      </p:pic>
    </p:spTree>
  </p:cSld>
  <p:clrMapOvr>
    <a:masterClrMapping/>
  </p:clrMapOvr>
  <p:extLst>
    <p:ext uri="{DCECCB84-F9BA-43D5-87BE-67443E8EF086}">
      <p15:sldGuideLst>
        <p15:guide id="1" orient="horz" pos="1801">
          <p15:clr>
            <a:srgbClr val="FA7B17"/>
          </p15:clr>
        </p15:guide>
        <p15:guide id="2" orient="horz" pos="1463">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small" type="secHead">
  <p:cSld name="SECTION_HEADER">
    <p:spTree>
      <p:nvGrpSpPr>
        <p:cNvPr id="644" name="Shape 644"/>
        <p:cNvGrpSpPr/>
        <p:nvPr/>
      </p:nvGrpSpPr>
      <p:grpSpPr>
        <a:xfrm>
          <a:off x="0" y="0"/>
          <a:ext cx="0" cy="0"/>
          <a:chOff x="0" y="0"/>
          <a:chExt cx="0" cy="0"/>
        </a:xfrm>
      </p:grpSpPr>
      <p:pic>
        <p:nvPicPr>
          <p:cNvPr id="645" name="Google Shape;645;p86"/>
          <p:cNvPicPr preferRelativeResize="0"/>
          <p:nvPr/>
        </p:nvPicPr>
        <p:blipFill rotWithShape="1">
          <a:blip r:embed="rId2">
            <a:alphaModFix/>
          </a:blip>
          <a:srcRect b="16069" l="0" r="0" t="16069"/>
          <a:stretch/>
        </p:blipFill>
        <p:spPr>
          <a:xfrm>
            <a:off x="-500575" y="0"/>
            <a:ext cx="5051806" cy="5143500"/>
          </a:xfrm>
          <a:prstGeom prst="rect">
            <a:avLst/>
          </a:prstGeom>
          <a:noFill/>
          <a:ln>
            <a:noFill/>
          </a:ln>
        </p:spPr>
      </p:pic>
      <p:sp>
        <p:nvSpPr>
          <p:cNvPr id="646" name="Google Shape;646;p86"/>
          <p:cNvSpPr/>
          <p:nvPr/>
        </p:nvSpPr>
        <p:spPr>
          <a:xfrm flipH="1">
            <a:off x="3907175" y="-25"/>
            <a:ext cx="4526700" cy="5143500"/>
          </a:xfrm>
          <a:prstGeom prst="parallelogram">
            <a:avLst>
              <a:gd fmla="val 14253"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86"/>
          <p:cNvSpPr txBox="1"/>
          <p:nvPr>
            <p:ph type="title"/>
          </p:nvPr>
        </p:nvSpPr>
        <p:spPr>
          <a:xfrm>
            <a:off x="4551225" y="1286275"/>
            <a:ext cx="3156600" cy="453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48" name="Google Shape;648;p86"/>
          <p:cNvSpPr txBox="1"/>
          <p:nvPr>
            <p:ph idx="1" type="body"/>
          </p:nvPr>
        </p:nvSpPr>
        <p:spPr>
          <a:xfrm>
            <a:off x="4490983" y="1902425"/>
            <a:ext cx="3156600" cy="2238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649" name="Google Shape;649;p86"/>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650" name="Google Shape;650;p86"/>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medium">
  <p:cSld name="SECTION_HEADER_2">
    <p:spTree>
      <p:nvGrpSpPr>
        <p:cNvPr id="651" name="Shape 651"/>
        <p:cNvGrpSpPr/>
        <p:nvPr/>
      </p:nvGrpSpPr>
      <p:grpSpPr>
        <a:xfrm>
          <a:off x="0" y="0"/>
          <a:ext cx="0" cy="0"/>
          <a:chOff x="0" y="0"/>
          <a:chExt cx="0" cy="0"/>
        </a:xfrm>
      </p:grpSpPr>
      <p:pic>
        <p:nvPicPr>
          <p:cNvPr id="652" name="Google Shape;652;p87"/>
          <p:cNvPicPr preferRelativeResize="0"/>
          <p:nvPr/>
        </p:nvPicPr>
        <p:blipFill rotWithShape="1">
          <a:blip r:embed="rId2">
            <a:alphaModFix/>
          </a:blip>
          <a:srcRect b="16041" l="0" r="0" t="16041"/>
          <a:stretch/>
        </p:blipFill>
        <p:spPr>
          <a:xfrm>
            <a:off x="-1927625" y="-337"/>
            <a:ext cx="5051342" cy="5143500"/>
          </a:xfrm>
          <a:prstGeom prst="rect">
            <a:avLst/>
          </a:prstGeom>
          <a:noFill/>
          <a:ln>
            <a:noFill/>
          </a:ln>
        </p:spPr>
      </p:pic>
      <p:sp>
        <p:nvSpPr>
          <p:cNvPr id="653" name="Google Shape;653;p87"/>
          <p:cNvSpPr/>
          <p:nvPr/>
        </p:nvSpPr>
        <p:spPr>
          <a:xfrm flipH="1">
            <a:off x="2389475" y="-25"/>
            <a:ext cx="5968200" cy="5143500"/>
          </a:xfrm>
          <a:prstGeom prst="parallelogram">
            <a:avLst>
              <a:gd fmla="val 1241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87"/>
          <p:cNvSpPr txBox="1"/>
          <p:nvPr>
            <p:ph type="title"/>
          </p:nvPr>
        </p:nvSpPr>
        <p:spPr>
          <a:xfrm>
            <a:off x="2971800" y="1286275"/>
            <a:ext cx="4659900" cy="453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55" name="Google Shape;655;p87"/>
          <p:cNvSpPr txBox="1"/>
          <p:nvPr>
            <p:ph idx="1" type="body"/>
          </p:nvPr>
        </p:nvSpPr>
        <p:spPr>
          <a:xfrm>
            <a:off x="2911558" y="1902425"/>
            <a:ext cx="4659900" cy="2238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656" name="Google Shape;656;p87"/>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657" name="Google Shape;657;p87"/>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1 - large">
  <p:cSld name="SECTION_HEADER_2_1">
    <p:spTree>
      <p:nvGrpSpPr>
        <p:cNvPr id="658" name="Shape 658"/>
        <p:cNvGrpSpPr/>
        <p:nvPr/>
      </p:nvGrpSpPr>
      <p:grpSpPr>
        <a:xfrm>
          <a:off x="0" y="0"/>
          <a:ext cx="0" cy="0"/>
          <a:chOff x="0" y="0"/>
          <a:chExt cx="0" cy="0"/>
        </a:xfrm>
      </p:grpSpPr>
      <p:pic>
        <p:nvPicPr>
          <p:cNvPr id="659" name="Google Shape;659;p88"/>
          <p:cNvPicPr preferRelativeResize="0"/>
          <p:nvPr/>
        </p:nvPicPr>
        <p:blipFill rotWithShape="1">
          <a:blip r:embed="rId2">
            <a:alphaModFix/>
          </a:blip>
          <a:srcRect b="14082" l="16834" r="-6144" t="17424"/>
          <a:stretch/>
        </p:blipFill>
        <p:spPr>
          <a:xfrm>
            <a:off x="0" y="0"/>
            <a:ext cx="5051551" cy="5143501"/>
          </a:xfrm>
          <a:prstGeom prst="rect">
            <a:avLst/>
          </a:prstGeom>
          <a:noFill/>
          <a:ln>
            <a:noFill/>
          </a:ln>
        </p:spPr>
      </p:pic>
      <p:sp>
        <p:nvSpPr>
          <p:cNvPr id="660" name="Google Shape;660;p88"/>
          <p:cNvSpPr/>
          <p:nvPr/>
        </p:nvSpPr>
        <p:spPr>
          <a:xfrm flipH="1">
            <a:off x="1029275" y="-25"/>
            <a:ext cx="7328400" cy="5143500"/>
          </a:xfrm>
          <a:prstGeom prst="parallelogram">
            <a:avLst>
              <a:gd fmla="val 1241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88"/>
          <p:cNvSpPr txBox="1"/>
          <p:nvPr>
            <p:ph type="title"/>
          </p:nvPr>
        </p:nvSpPr>
        <p:spPr>
          <a:xfrm>
            <a:off x="1655250" y="1286275"/>
            <a:ext cx="5976600" cy="453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62" name="Google Shape;662;p88"/>
          <p:cNvSpPr txBox="1"/>
          <p:nvPr>
            <p:ph idx="1" type="body"/>
          </p:nvPr>
        </p:nvSpPr>
        <p:spPr>
          <a:xfrm>
            <a:off x="1595008" y="1902425"/>
            <a:ext cx="5976600" cy="2238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663" name="Google Shape;663;p88"/>
          <p:cNvSpPr/>
          <p:nvPr/>
        </p:nvSpPr>
        <p:spPr>
          <a:xfrm>
            <a:off x="7742750" y="-349"/>
            <a:ext cx="1401250" cy="5143531"/>
          </a:xfrm>
          <a:custGeom>
            <a:rect b="b" l="l" r="r" t="t"/>
            <a:pathLst>
              <a:path extrusionOk="0" h="206609" w="56050">
                <a:moveTo>
                  <a:pt x="0" y="0"/>
                </a:moveTo>
                <a:lnTo>
                  <a:pt x="25775" y="206609"/>
                </a:lnTo>
                <a:lnTo>
                  <a:pt x="56050" y="206609"/>
                </a:lnTo>
                <a:lnTo>
                  <a:pt x="56050" y="0"/>
                </a:lnTo>
                <a:close/>
              </a:path>
            </a:pathLst>
          </a:custGeom>
          <a:solidFill>
            <a:srgbClr val="DBCCFF"/>
          </a:solidFill>
          <a:ln>
            <a:noFill/>
          </a:ln>
        </p:spPr>
      </p:sp>
      <p:pic>
        <p:nvPicPr>
          <p:cNvPr id="664" name="Google Shape;664;p88"/>
          <p:cNvPicPr preferRelativeResize="0"/>
          <p:nvPr/>
        </p:nvPicPr>
        <p:blipFill rotWithShape="1">
          <a:blip r:embed="rId3">
            <a:alphaModFix/>
          </a:blip>
          <a:srcRect b="12237" l="15469" r="12778" t="20855"/>
          <a:stretch/>
        </p:blipFill>
        <p:spPr>
          <a:xfrm>
            <a:off x="7909862" y="4459500"/>
            <a:ext cx="1053500" cy="552301"/>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small">
  <p:cSld name="SECTION_HEADER_1">
    <p:spTree>
      <p:nvGrpSpPr>
        <p:cNvPr id="665" name="Shape 665"/>
        <p:cNvGrpSpPr/>
        <p:nvPr/>
      </p:nvGrpSpPr>
      <p:grpSpPr>
        <a:xfrm>
          <a:off x="0" y="0"/>
          <a:ext cx="0" cy="0"/>
          <a:chOff x="0" y="0"/>
          <a:chExt cx="0" cy="0"/>
        </a:xfrm>
      </p:grpSpPr>
      <p:pic>
        <p:nvPicPr>
          <p:cNvPr id="666" name="Google Shape;666;p89"/>
          <p:cNvPicPr preferRelativeResize="0"/>
          <p:nvPr/>
        </p:nvPicPr>
        <p:blipFill rotWithShape="1">
          <a:blip r:embed="rId2">
            <a:alphaModFix/>
          </a:blip>
          <a:srcRect b="0" l="23015" r="23009" t="0"/>
          <a:stretch/>
        </p:blipFill>
        <p:spPr>
          <a:xfrm>
            <a:off x="3666800" y="0"/>
            <a:ext cx="5184477" cy="5143500"/>
          </a:xfrm>
          <a:prstGeom prst="rect">
            <a:avLst/>
          </a:prstGeom>
          <a:noFill/>
          <a:ln>
            <a:noFill/>
          </a:ln>
        </p:spPr>
      </p:pic>
      <p:sp>
        <p:nvSpPr>
          <p:cNvPr id="667" name="Google Shape;667;p89"/>
          <p:cNvSpPr/>
          <p:nvPr/>
        </p:nvSpPr>
        <p:spPr>
          <a:xfrm>
            <a:off x="0" y="426"/>
            <a:ext cx="7037000" cy="5143531"/>
          </a:xfrm>
          <a:custGeom>
            <a:rect b="b" l="l" r="r" t="t"/>
            <a:pathLst>
              <a:path extrusionOk="0" h="206609" w="281480">
                <a:moveTo>
                  <a:pt x="138285" y="0"/>
                </a:moveTo>
                <a:lnTo>
                  <a:pt x="0" y="0"/>
                </a:lnTo>
                <a:lnTo>
                  <a:pt x="0" y="206609"/>
                </a:lnTo>
                <a:lnTo>
                  <a:pt x="281480" y="206609"/>
                </a:lnTo>
                <a:lnTo>
                  <a:pt x="279025" y="189426"/>
                </a:lnTo>
                <a:lnTo>
                  <a:pt x="161605" y="189426"/>
                </a:lnTo>
                <a:close/>
              </a:path>
            </a:pathLst>
          </a:custGeom>
          <a:solidFill>
            <a:schemeClr val="lt1"/>
          </a:solidFill>
          <a:ln>
            <a:noFill/>
          </a:ln>
        </p:spPr>
      </p:sp>
      <p:sp>
        <p:nvSpPr>
          <p:cNvPr id="668" name="Google Shape;668;p89"/>
          <p:cNvSpPr txBox="1"/>
          <p:nvPr>
            <p:ph type="title"/>
          </p:nvPr>
        </p:nvSpPr>
        <p:spPr>
          <a:xfrm>
            <a:off x="315150" y="1541597"/>
            <a:ext cx="3084600" cy="423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69" name="Google Shape;669;p89"/>
          <p:cNvSpPr txBox="1"/>
          <p:nvPr>
            <p:ph idx="1" type="body"/>
          </p:nvPr>
        </p:nvSpPr>
        <p:spPr>
          <a:xfrm>
            <a:off x="254909" y="2157750"/>
            <a:ext cx="3084600" cy="1759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670" name="Google Shape;670;p89"/>
          <p:cNvSpPr/>
          <p:nvPr/>
        </p:nvSpPr>
        <p:spPr>
          <a:xfrm flipH="1">
            <a:off x="3447775"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89"/>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672" name="Google Shape;672;p89"/>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673" name="Google Shape;673;p89"/>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medium">
  <p:cSld name="SECTION_HEADER_1_2">
    <p:spTree>
      <p:nvGrpSpPr>
        <p:cNvPr id="674" name="Shape 674"/>
        <p:cNvGrpSpPr/>
        <p:nvPr/>
      </p:nvGrpSpPr>
      <p:grpSpPr>
        <a:xfrm>
          <a:off x="0" y="0"/>
          <a:ext cx="0" cy="0"/>
          <a:chOff x="0" y="0"/>
          <a:chExt cx="0" cy="0"/>
        </a:xfrm>
      </p:grpSpPr>
      <p:pic>
        <p:nvPicPr>
          <p:cNvPr id="675" name="Google Shape;675;p90"/>
          <p:cNvPicPr preferRelativeResize="0"/>
          <p:nvPr/>
        </p:nvPicPr>
        <p:blipFill rotWithShape="1">
          <a:blip r:embed="rId2">
            <a:alphaModFix/>
          </a:blip>
          <a:srcRect b="16908" l="0" r="0" t="16914"/>
          <a:stretch/>
        </p:blipFill>
        <p:spPr>
          <a:xfrm>
            <a:off x="4907950" y="0"/>
            <a:ext cx="5180682" cy="5143500"/>
          </a:xfrm>
          <a:prstGeom prst="rect">
            <a:avLst/>
          </a:prstGeom>
          <a:noFill/>
          <a:ln>
            <a:noFill/>
          </a:ln>
        </p:spPr>
      </p:pic>
      <p:sp>
        <p:nvSpPr>
          <p:cNvPr id="676" name="Google Shape;676;p90"/>
          <p:cNvSpPr/>
          <p:nvPr/>
        </p:nvSpPr>
        <p:spPr>
          <a:xfrm>
            <a:off x="0" y="425"/>
            <a:ext cx="7037000" cy="5143525"/>
          </a:xfrm>
          <a:custGeom>
            <a:rect b="b" l="l" r="r" t="t"/>
            <a:pathLst>
              <a:path extrusionOk="0" h="205741" w="281480">
                <a:moveTo>
                  <a:pt x="196604" y="302"/>
                </a:moveTo>
                <a:lnTo>
                  <a:pt x="0" y="0"/>
                </a:lnTo>
                <a:lnTo>
                  <a:pt x="0" y="205741"/>
                </a:lnTo>
                <a:lnTo>
                  <a:pt x="281480" y="205741"/>
                </a:lnTo>
                <a:lnTo>
                  <a:pt x="279025" y="188630"/>
                </a:lnTo>
                <a:lnTo>
                  <a:pt x="219584" y="188927"/>
                </a:lnTo>
                <a:close/>
              </a:path>
            </a:pathLst>
          </a:custGeom>
          <a:solidFill>
            <a:schemeClr val="lt1"/>
          </a:solidFill>
          <a:ln>
            <a:noFill/>
          </a:ln>
        </p:spPr>
      </p:sp>
      <p:sp>
        <p:nvSpPr>
          <p:cNvPr id="677" name="Google Shape;677;p90"/>
          <p:cNvSpPr txBox="1"/>
          <p:nvPr>
            <p:ph type="title"/>
          </p:nvPr>
        </p:nvSpPr>
        <p:spPr>
          <a:xfrm>
            <a:off x="315150" y="1541600"/>
            <a:ext cx="4400400" cy="423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8" name="Google Shape;678;p90"/>
          <p:cNvSpPr txBox="1"/>
          <p:nvPr>
            <p:ph idx="1" type="body"/>
          </p:nvPr>
        </p:nvSpPr>
        <p:spPr>
          <a:xfrm>
            <a:off x="254909" y="2157753"/>
            <a:ext cx="4400400" cy="1759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679" name="Google Shape;679;p90"/>
          <p:cNvSpPr/>
          <p:nvPr/>
        </p:nvSpPr>
        <p:spPr>
          <a:xfrm flipH="1">
            <a:off x="4907950"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90"/>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681" name="Google Shape;681;p90"/>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682" name="Google Shape;682;p90"/>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large">
  <p:cSld name="SECTION_HEADER_1_2_1">
    <p:spTree>
      <p:nvGrpSpPr>
        <p:cNvPr id="683" name="Shape 683"/>
        <p:cNvGrpSpPr/>
        <p:nvPr/>
      </p:nvGrpSpPr>
      <p:grpSpPr>
        <a:xfrm>
          <a:off x="0" y="0"/>
          <a:ext cx="0" cy="0"/>
          <a:chOff x="0" y="0"/>
          <a:chExt cx="0" cy="0"/>
        </a:xfrm>
      </p:grpSpPr>
      <p:pic>
        <p:nvPicPr>
          <p:cNvPr id="684" name="Google Shape;684;p91"/>
          <p:cNvPicPr preferRelativeResize="0"/>
          <p:nvPr/>
        </p:nvPicPr>
        <p:blipFill rotWithShape="1">
          <a:blip r:embed="rId2">
            <a:alphaModFix/>
          </a:blip>
          <a:srcRect b="14082" l="6150" r="2181" t="17424"/>
          <a:stretch/>
        </p:blipFill>
        <p:spPr>
          <a:xfrm>
            <a:off x="3959525" y="0"/>
            <a:ext cx="5184476" cy="5143501"/>
          </a:xfrm>
          <a:prstGeom prst="rect">
            <a:avLst/>
          </a:prstGeom>
          <a:noFill/>
          <a:ln>
            <a:noFill/>
          </a:ln>
        </p:spPr>
      </p:pic>
      <p:sp>
        <p:nvSpPr>
          <p:cNvPr id="685" name="Google Shape;685;p91"/>
          <p:cNvSpPr/>
          <p:nvPr/>
        </p:nvSpPr>
        <p:spPr>
          <a:xfrm>
            <a:off x="0" y="425"/>
            <a:ext cx="7037000" cy="5143525"/>
          </a:xfrm>
          <a:custGeom>
            <a:rect b="b" l="l" r="r" t="t"/>
            <a:pathLst>
              <a:path extrusionOk="0" h="205741" w="281480">
                <a:moveTo>
                  <a:pt x="228839" y="302"/>
                </a:moveTo>
                <a:lnTo>
                  <a:pt x="0" y="0"/>
                </a:lnTo>
                <a:lnTo>
                  <a:pt x="0" y="205741"/>
                </a:lnTo>
                <a:lnTo>
                  <a:pt x="281480" y="205741"/>
                </a:lnTo>
                <a:lnTo>
                  <a:pt x="279025" y="188630"/>
                </a:lnTo>
                <a:lnTo>
                  <a:pt x="252138" y="188608"/>
                </a:lnTo>
                <a:close/>
              </a:path>
            </a:pathLst>
          </a:custGeom>
          <a:solidFill>
            <a:schemeClr val="lt1"/>
          </a:solidFill>
          <a:ln>
            <a:noFill/>
          </a:ln>
        </p:spPr>
      </p:sp>
      <p:sp>
        <p:nvSpPr>
          <p:cNvPr id="686" name="Google Shape;686;p91"/>
          <p:cNvSpPr txBox="1"/>
          <p:nvPr>
            <p:ph type="title"/>
          </p:nvPr>
        </p:nvSpPr>
        <p:spPr>
          <a:xfrm>
            <a:off x="315150" y="1541600"/>
            <a:ext cx="5184600" cy="423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87" name="Google Shape;687;p91"/>
          <p:cNvSpPr txBox="1"/>
          <p:nvPr>
            <p:ph idx="1" type="body"/>
          </p:nvPr>
        </p:nvSpPr>
        <p:spPr>
          <a:xfrm>
            <a:off x="254909" y="2157752"/>
            <a:ext cx="5184600" cy="1759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688" name="Google Shape;688;p91"/>
          <p:cNvSpPr/>
          <p:nvPr/>
        </p:nvSpPr>
        <p:spPr>
          <a:xfrm flipH="1">
            <a:off x="5713850"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91"/>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690" name="Google Shape;690;p91"/>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691" name="Google Shape;691;p91"/>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Option 1 - small">
  <p:cSld name="SECTION_HEADER_1_1">
    <p:spTree>
      <p:nvGrpSpPr>
        <p:cNvPr id="692" name="Shape 692"/>
        <p:cNvGrpSpPr/>
        <p:nvPr/>
      </p:nvGrpSpPr>
      <p:grpSpPr>
        <a:xfrm>
          <a:off x="0" y="0"/>
          <a:ext cx="0" cy="0"/>
          <a:chOff x="0" y="0"/>
          <a:chExt cx="0" cy="0"/>
        </a:xfrm>
      </p:grpSpPr>
      <p:pic>
        <p:nvPicPr>
          <p:cNvPr id="693" name="Google Shape;693;p92"/>
          <p:cNvPicPr preferRelativeResize="0"/>
          <p:nvPr/>
        </p:nvPicPr>
        <p:blipFill rotWithShape="1">
          <a:blip r:embed="rId2">
            <a:alphaModFix/>
          </a:blip>
          <a:srcRect b="15487" l="0" r="0" t="15494"/>
          <a:stretch/>
        </p:blipFill>
        <p:spPr>
          <a:xfrm>
            <a:off x="1921775" y="225"/>
            <a:ext cx="5964475" cy="5143650"/>
          </a:xfrm>
          <a:prstGeom prst="rect">
            <a:avLst/>
          </a:prstGeom>
          <a:noFill/>
          <a:ln>
            <a:noFill/>
          </a:ln>
        </p:spPr>
      </p:pic>
      <p:sp>
        <p:nvSpPr>
          <p:cNvPr id="694" name="Google Shape;694;p92"/>
          <p:cNvSpPr/>
          <p:nvPr/>
        </p:nvSpPr>
        <p:spPr>
          <a:xfrm flipH="1">
            <a:off x="6732600" y="300"/>
            <a:ext cx="1869300" cy="5143500"/>
          </a:xfrm>
          <a:prstGeom prst="parallelogram">
            <a:avLst>
              <a:gd fmla="val 3392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92"/>
          <p:cNvSpPr/>
          <p:nvPr/>
        </p:nvSpPr>
        <p:spPr>
          <a:xfrm>
            <a:off x="0" y="0"/>
            <a:ext cx="3109375" cy="5143659"/>
          </a:xfrm>
          <a:custGeom>
            <a:rect b="b" l="l" r="r" t="t"/>
            <a:pathLst>
              <a:path extrusionOk="0" h="206200" w="124375">
                <a:moveTo>
                  <a:pt x="99009" y="0"/>
                </a:moveTo>
                <a:lnTo>
                  <a:pt x="0" y="0"/>
                </a:lnTo>
                <a:lnTo>
                  <a:pt x="0" y="206200"/>
                </a:lnTo>
                <a:lnTo>
                  <a:pt x="124375" y="206200"/>
                </a:lnTo>
                <a:close/>
              </a:path>
            </a:pathLst>
          </a:custGeom>
          <a:solidFill>
            <a:schemeClr val="lt1"/>
          </a:solidFill>
          <a:ln>
            <a:noFill/>
          </a:ln>
        </p:spPr>
      </p:sp>
      <p:sp>
        <p:nvSpPr>
          <p:cNvPr id="696" name="Google Shape;696;p92"/>
          <p:cNvSpPr txBox="1"/>
          <p:nvPr>
            <p:ph type="title"/>
          </p:nvPr>
        </p:nvSpPr>
        <p:spPr>
          <a:xfrm>
            <a:off x="457200" y="1924450"/>
            <a:ext cx="1977000" cy="235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solidFill>
                  <a:schemeClr val="dk1"/>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97" name="Google Shape;697;p92"/>
          <p:cNvSpPr txBox="1"/>
          <p:nvPr>
            <p:ph idx="1" type="subTitle"/>
          </p:nvPr>
        </p:nvSpPr>
        <p:spPr>
          <a:xfrm>
            <a:off x="457200" y="1524000"/>
            <a:ext cx="1782900" cy="534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1pPr>
            <a:lvl2pPr lvl="1"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2pPr>
            <a:lvl3pPr lvl="2"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3pPr>
            <a:lvl4pPr lvl="3"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4pPr>
            <a:lvl5pPr lvl="4"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5pPr>
            <a:lvl6pPr lvl="5"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6pPr>
            <a:lvl7pPr lvl="6"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7pPr>
            <a:lvl8pPr lvl="7"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8pPr>
            <a:lvl9pPr lvl="8"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9pPr>
          </a:lstStyle>
          <a:p/>
        </p:txBody>
      </p:sp>
      <p:sp>
        <p:nvSpPr>
          <p:cNvPr id="698" name="Google Shape;698;p92"/>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699" name="Google Shape;699;p92"/>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700" name="Google Shape;700;p92"/>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2 - large">
  <p:cSld name="SECTION_HEADER_1_2_1">
    <p:spTree>
      <p:nvGrpSpPr>
        <p:cNvPr id="62" name="Shape 62"/>
        <p:cNvGrpSpPr/>
        <p:nvPr/>
      </p:nvGrpSpPr>
      <p:grpSpPr>
        <a:xfrm>
          <a:off x="0" y="0"/>
          <a:ext cx="0" cy="0"/>
          <a:chOff x="0" y="0"/>
          <a:chExt cx="0" cy="0"/>
        </a:xfrm>
      </p:grpSpPr>
      <p:pic>
        <p:nvPicPr>
          <p:cNvPr id="63" name="Google Shape;63;p10"/>
          <p:cNvPicPr preferRelativeResize="0"/>
          <p:nvPr/>
        </p:nvPicPr>
        <p:blipFill rotWithShape="1">
          <a:blip r:embed="rId2">
            <a:alphaModFix/>
          </a:blip>
          <a:srcRect b="14631" l="0" r="23212" t="34599"/>
          <a:stretch/>
        </p:blipFill>
        <p:spPr>
          <a:xfrm>
            <a:off x="3959525" y="0"/>
            <a:ext cx="5184475" cy="5143501"/>
          </a:xfrm>
          <a:prstGeom prst="rect">
            <a:avLst/>
          </a:prstGeom>
          <a:noFill/>
          <a:ln>
            <a:noFill/>
          </a:ln>
        </p:spPr>
      </p:pic>
      <p:sp>
        <p:nvSpPr>
          <p:cNvPr id="64" name="Google Shape;64;p10"/>
          <p:cNvSpPr/>
          <p:nvPr/>
        </p:nvSpPr>
        <p:spPr>
          <a:xfrm>
            <a:off x="0" y="425"/>
            <a:ext cx="7037000" cy="5143525"/>
          </a:xfrm>
          <a:custGeom>
            <a:rect b="b" l="l" r="r" t="t"/>
            <a:pathLst>
              <a:path extrusionOk="0" h="205741" w="281480">
                <a:moveTo>
                  <a:pt x="228839" y="302"/>
                </a:moveTo>
                <a:lnTo>
                  <a:pt x="0" y="0"/>
                </a:lnTo>
                <a:lnTo>
                  <a:pt x="0" y="205741"/>
                </a:lnTo>
                <a:lnTo>
                  <a:pt x="281480" y="205741"/>
                </a:lnTo>
                <a:lnTo>
                  <a:pt x="279025" y="188630"/>
                </a:lnTo>
                <a:lnTo>
                  <a:pt x="252138" y="188608"/>
                </a:lnTo>
                <a:close/>
              </a:path>
            </a:pathLst>
          </a:custGeom>
          <a:solidFill>
            <a:schemeClr val="lt1"/>
          </a:solidFill>
          <a:ln>
            <a:noFill/>
          </a:ln>
        </p:spPr>
      </p:sp>
      <p:sp>
        <p:nvSpPr>
          <p:cNvPr id="65" name="Google Shape;65;p10"/>
          <p:cNvSpPr txBox="1"/>
          <p:nvPr>
            <p:ph type="title"/>
          </p:nvPr>
        </p:nvSpPr>
        <p:spPr>
          <a:xfrm>
            <a:off x="315150" y="1541600"/>
            <a:ext cx="5184600" cy="42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0"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6" name="Google Shape;66;p10"/>
          <p:cNvSpPr txBox="1"/>
          <p:nvPr>
            <p:ph idx="1" type="body"/>
          </p:nvPr>
        </p:nvSpPr>
        <p:spPr>
          <a:xfrm>
            <a:off x="254909" y="2157752"/>
            <a:ext cx="5184600" cy="1759200"/>
          </a:xfrm>
          <a:prstGeom prst="rect">
            <a:avLst/>
          </a:prstGeom>
        </p:spPr>
        <p:txBody>
          <a:bodyPr anchorCtr="0" anchor="t" bIns="91425" lIns="91425" spcFirstLastPara="1" rIns="91425" wrap="square" tIns="91425">
            <a:noAutofit/>
          </a:bodyPr>
          <a:lstStyle>
            <a:lvl1pPr indent="-292100" lvl="0" marL="457200" rtl="0">
              <a:spcBef>
                <a:spcPts val="0"/>
              </a:spcBef>
              <a:spcAft>
                <a:spcPts val="0"/>
              </a:spcAft>
              <a:buClr>
                <a:schemeClr val="dk1"/>
              </a:buClr>
              <a:buSzPts val="1000"/>
              <a:buChar char="・"/>
              <a:defRPr>
                <a:solidFill>
                  <a:schemeClr val="dk1"/>
                </a:solidFill>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67" name="Google Shape;67;p10"/>
          <p:cNvSpPr/>
          <p:nvPr/>
        </p:nvSpPr>
        <p:spPr>
          <a:xfrm flipH="1">
            <a:off x="5713850" y="425"/>
            <a:ext cx="1251900" cy="4720200"/>
          </a:xfrm>
          <a:prstGeom prst="parallelogram">
            <a:avLst>
              <a:gd fmla="val 46529"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0"/>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Option 1 - medium">
  <p:cSld name="SECTION_HEADER_1_1_2">
    <p:spTree>
      <p:nvGrpSpPr>
        <p:cNvPr id="701" name="Shape 701"/>
        <p:cNvGrpSpPr/>
        <p:nvPr/>
      </p:nvGrpSpPr>
      <p:grpSpPr>
        <a:xfrm>
          <a:off x="0" y="0"/>
          <a:ext cx="0" cy="0"/>
          <a:chOff x="0" y="0"/>
          <a:chExt cx="0" cy="0"/>
        </a:xfrm>
      </p:grpSpPr>
      <p:pic>
        <p:nvPicPr>
          <p:cNvPr id="702" name="Google Shape;702;p93"/>
          <p:cNvPicPr preferRelativeResize="0"/>
          <p:nvPr/>
        </p:nvPicPr>
        <p:blipFill rotWithShape="1">
          <a:blip r:embed="rId2">
            <a:alphaModFix/>
          </a:blip>
          <a:srcRect b="0" l="0" r="23059" t="0"/>
          <a:stretch/>
        </p:blipFill>
        <p:spPr>
          <a:xfrm>
            <a:off x="1759550" y="175"/>
            <a:ext cx="5962726" cy="5143651"/>
          </a:xfrm>
          <a:prstGeom prst="rect">
            <a:avLst/>
          </a:prstGeom>
          <a:noFill/>
          <a:ln>
            <a:noFill/>
          </a:ln>
        </p:spPr>
      </p:pic>
      <p:sp>
        <p:nvSpPr>
          <p:cNvPr id="703" name="Google Shape;703;p93"/>
          <p:cNvSpPr/>
          <p:nvPr/>
        </p:nvSpPr>
        <p:spPr>
          <a:xfrm flipH="1">
            <a:off x="6732600" y="300"/>
            <a:ext cx="1869300" cy="5143500"/>
          </a:xfrm>
          <a:prstGeom prst="parallelogram">
            <a:avLst>
              <a:gd fmla="val 3392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93"/>
          <p:cNvSpPr/>
          <p:nvPr/>
        </p:nvSpPr>
        <p:spPr>
          <a:xfrm>
            <a:off x="0" y="0"/>
            <a:ext cx="5040325" cy="5143650"/>
          </a:xfrm>
          <a:custGeom>
            <a:rect b="b" l="l" r="r" t="t"/>
            <a:pathLst>
              <a:path extrusionOk="0" h="205746" w="201613">
                <a:moveTo>
                  <a:pt x="176247" y="0"/>
                </a:moveTo>
                <a:lnTo>
                  <a:pt x="319" y="0"/>
                </a:lnTo>
                <a:lnTo>
                  <a:pt x="0" y="205541"/>
                </a:lnTo>
                <a:lnTo>
                  <a:pt x="201613" y="205746"/>
                </a:lnTo>
                <a:close/>
              </a:path>
            </a:pathLst>
          </a:custGeom>
          <a:solidFill>
            <a:schemeClr val="lt1"/>
          </a:solidFill>
          <a:ln>
            <a:noFill/>
          </a:ln>
        </p:spPr>
      </p:sp>
      <p:sp>
        <p:nvSpPr>
          <p:cNvPr id="705" name="Google Shape;705;p93"/>
          <p:cNvSpPr txBox="1"/>
          <p:nvPr>
            <p:ph type="title"/>
          </p:nvPr>
        </p:nvSpPr>
        <p:spPr>
          <a:xfrm>
            <a:off x="457200" y="1924450"/>
            <a:ext cx="3731700" cy="235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000">
                <a:solidFill>
                  <a:schemeClr val="dk1"/>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06" name="Google Shape;706;p93"/>
          <p:cNvSpPr txBox="1"/>
          <p:nvPr>
            <p:ph idx="1" type="subTitle"/>
          </p:nvPr>
        </p:nvSpPr>
        <p:spPr>
          <a:xfrm>
            <a:off x="457200" y="1524000"/>
            <a:ext cx="3365400" cy="534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1pPr>
            <a:lvl2pPr lvl="1"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2pPr>
            <a:lvl3pPr lvl="2"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3pPr>
            <a:lvl4pPr lvl="3"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4pPr>
            <a:lvl5pPr lvl="4"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5pPr>
            <a:lvl6pPr lvl="5"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6pPr>
            <a:lvl7pPr lvl="6"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7pPr>
            <a:lvl8pPr lvl="7"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8pPr>
            <a:lvl9pPr lvl="8" rtl="0" algn="l">
              <a:lnSpc>
                <a:spcPct val="115000"/>
              </a:lnSpc>
              <a:spcBef>
                <a:spcPts val="0"/>
              </a:spcBef>
              <a:spcAft>
                <a:spcPts val="0"/>
              </a:spcAft>
              <a:buSzPts val="2200"/>
              <a:buFont typeface="Secular One"/>
              <a:buNone/>
              <a:defRPr b="1" sz="2200">
                <a:latin typeface="Secular One"/>
                <a:ea typeface="Secular One"/>
                <a:cs typeface="Secular One"/>
                <a:sym typeface="Secular One"/>
              </a:defRPr>
            </a:lvl9pPr>
          </a:lstStyle>
          <a:p/>
        </p:txBody>
      </p:sp>
      <p:sp>
        <p:nvSpPr>
          <p:cNvPr id="707" name="Google Shape;707;p93"/>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708" name="Google Shape;708;p93"/>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709" name="Google Shape;709;p93"/>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 ALT Option 1 - medium">
  <p:cSld name="SECTION_HEADER_1_1_2_1">
    <p:spTree>
      <p:nvGrpSpPr>
        <p:cNvPr id="710" name="Shape 710"/>
        <p:cNvGrpSpPr/>
        <p:nvPr/>
      </p:nvGrpSpPr>
      <p:grpSpPr>
        <a:xfrm>
          <a:off x="0" y="0"/>
          <a:ext cx="0" cy="0"/>
          <a:chOff x="0" y="0"/>
          <a:chExt cx="0" cy="0"/>
        </a:xfrm>
      </p:grpSpPr>
      <p:pic>
        <p:nvPicPr>
          <p:cNvPr id="711" name="Google Shape;711;p94"/>
          <p:cNvPicPr preferRelativeResize="0"/>
          <p:nvPr/>
        </p:nvPicPr>
        <p:blipFill rotWithShape="1">
          <a:blip r:embed="rId2">
            <a:alphaModFix/>
          </a:blip>
          <a:srcRect b="0" l="0" r="19639" t="0"/>
          <a:stretch/>
        </p:blipFill>
        <p:spPr>
          <a:xfrm>
            <a:off x="1759550" y="175"/>
            <a:ext cx="6227476" cy="5143651"/>
          </a:xfrm>
          <a:prstGeom prst="rect">
            <a:avLst/>
          </a:prstGeom>
          <a:noFill/>
          <a:ln>
            <a:noFill/>
          </a:ln>
        </p:spPr>
      </p:pic>
      <p:sp>
        <p:nvSpPr>
          <p:cNvPr id="712" name="Google Shape;712;p94"/>
          <p:cNvSpPr/>
          <p:nvPr/>
        </p:nvSpPr>
        <p:spPr>
          <a:xfrm flipH="1">
            <a:off x="7308817" y="300"/>
            <a:ext cx="1182600" cy="5143500"/>
          </a:xfrm>
          <a:prstGeom prst="parallelogram">
            <a:avLst>
              <a:gd fmla="val 54651"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94"/>
          <p:cNvSpPr/>
          <p:nvPr/>
        </p:nvSpPr>
        <p:spPr>
          <a:xfrm>
            <a:off x="0" y="0"/>
            <a:ext cx="5040325" cy="5143650"/>
          </a:xfrm>
          <a:custGeom>
            <a:rect b="b" l="l" r="r" t="t"/>
            <a:pathLst>
              <a:path extrusionOk="0" h="205746" w="201613">
                <a:moveTo>
                  <a:pt x="176247" y="0"/>
                </a:moveTo>
                <a:lnTo>
                  <a:pt x="319" y="0"/>
                </a:lnTo>
                <a:lnTo>
                  <a:pt x="0" y="205541"/>
                </a:lnTo>
                <a:lnTo>
                  <a:pt x="201613" y="205746"/>
                </a:lnTo>
                <a:close/>
              </a:path>
            </a:pathLst>
          </a:custGeom>
          <a:solidFill>
            <a:schemeClr val="lt1"/>
          </a:solidFill>
          <a:ln>
            <a:noFill/>
          </a:ln>
        </p:spPr>
      </p:sp>
      <p:sp>
        <p:nvSpPr>
          <p:cNvPr id="714" name="Google Shape;714;p94"/>
          <p:cNvSpPr txBox="1"/>
          <p:nvPr>
            <p:ph type="title"/>
          </p:nvPr>
        </p:nvSpPr>
        <p:spPr>
          <a:xfrm>
            <a:off x="457200" y="798625"/>
            <a:ext cx="4003200" cy="469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200">
                <a:solidFill>
                  <a:schemeClr val="dk1"/>
                </a:solidFill>
              </a:defRPr>
            </a:lvl1pPr>
            <a:lvl2pPr lvl="1" rtl="0" algn="l">
              <a:lnSpc>
                <a:spcPct val="100000"/>
              </a:lnSpc>
              <a:spcBef>
                <a:spcPts val="0"/>
              </a:spcBef>
              <a:spcAft>
                <a:spcPts val="0"/>
              </a:spcAft>
              <a:buSzPts val="2800"/>
              <a:buNone/>
              <a:defRPr sz="2200"/>
            </a:lvl2pPr>
            <a:lvl3pPr lvl="2" rtl="0" algn="l">
              <a:lnSpc>
                <a:spcPct val="100000"/>
              </a:lnSpc>
              <a:spcBef>
                <a:spcPts val="0"/>
              </a:spcBef>
              <a:spcAft>
                <a:spcPts val="0"/>
              </a:spcAft>
              <a:buSzPts val="2800"/>
              <a:buNone/>
              <a:defRPr sz="2200"/>
            </a:lvl3pPr>
            <a:lvl4pPr lvl="3" rtl="0" algn="l">
              <a:lnSpc>
                <a:spcPct val="100000"/>
              </a:lnSpc>
              <a:spcBef>
                <a:spcPts val="0"/>
              </a:spcBef>
              <a:spcAft>
                <a:spcPts val="0"/>
              </a:spcAft>
              <a:buSzPts val="2800"/>
              <a:buNone/>
              <a:defRPr sz="2200"/>
            </a:lvl4pPr>
            <a:lvl5pPr lvl="4" rtl="0" algn="l">
              <a:lnSpc>
                <a:spcPct val="100000"/>
              </a:lnSpc>
              <a:spcBef>
                <a:spcPts val="0"/>
              </a:spcBef>
              <a:spcAft>
                <a:spcPts val="0"/>
              </a:spcAft>
              <a:buSzPts val="2800"/>
              <a:buNone/>
              <a:defRPr sz="2200"/>
            </a:lvl5pPr>
            <a:lvl6pPr lvl="5" rtl="0" algn="l">
              <a:lnSpc>
                <a:spcPct val="100000"/>
              </a:lnSpc>
              <a:spcBef>
                <a:spcPts val="0"/>
              </a:spcBef>
              <a:spcAft>
                <a:spcPts val="0"/>
              </a:spcAft>
              <a:buSzPts val="2800"/>
              <a:buNone/>
              <a:defRPr sz="2200"/>
            </a:lvl6pPr>
            <a:lvl7pPr lvl="6" rtl="0" algn="l">
              <a:lnSpc>
                <a:spcPct val="100000"/>
              </a:lnSpc>
              <a:spcBef>
                <a:spcPts val="0"/>
              </a:spcBef>
              <a:spcAft>
                <a:spcPts val="0"/>
              </a:spcAft>
              <a:buSzPts val="2800"/>
              <a:buNone/>
              <a:defRPr sz="2200"/>
            </a:lvl7pPr>
            <a:lvl8pPr lvl="7" rtl="0" algn="l">
              <a:lnSpc>
                <a:spcPct val="100000"/>
              </a:lnSpc>
              <a:spcBef>
                <a:spcPts val="0"/>
              </a:spcBef>
              <a:spcAft>
                <a:spcPts val="0"/>
              </a:spcAft>
              <a:buSzPts val="2800"/>
              <a:buNone/>
              <a:defRPr sz="2200"/>
            </a:lvl8pPr>
            <a:lvl9pPr lvl="8" rtl="0" algn="l">
              <a:lnSpc>
                <a:spcPct val="100000"/>
              </a:lnSpc>
              <a:spcBef>
                <a:spcPts val="0"/>
              </a:spcBef>
              <a:spcAft>
                <a:spcPts val="0"/>
              </a:spcAft>
              <a:buSzPts val="2800"/>
              <a:buNone/>
              <a:defRPr sz="2200"/>
            </a:lvl9pPr>
          </a:lstStyle>
          <a:p/>
        </p:txBody>
      </p:sp>
      <p:sp>
        <p:nvSpPr>
          <p:cNvPr id="715" name="Google Shape;715;p94"/>
          <p:cNvSpPr txBox="1"/>
          <p:nvPr>
            <p:ph idx="1" type="subTitle"/>
          </p:nvPr>
        </p:nvSpPr>
        <p:spPr>
          <a:xfrm>
            <a:off x="457200" y="550575"/>
            <a:ext cx="3365400" cy="534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716" name="Google Shape;716;p94"/>
          <p:cNvSpPr/>
          <p:nvPr/>
        </p:nvSpPr>
        <p:spPr>
          <a:xfrm>
            <a:off x="7300850" y="0"/>
            <a:ext cx="1851150" cy="5162450"/>
          </a:xfrm>
          <a:custGeom>
            <a:rect b="b" l="l" r="r" t="t"/>
            <a:pathLst>
              <a:path extrusionOk="0" h="206498" w="74046">
                <a:moveTo>
                  <a:pt x="21794" y="0"/>
                </a:moveTo>
                <a:lnTo>
                  <a:pt x="74046" y="0"/>
                </a:lnTo>
                <a:lnTo>
                  <a:pt x="74046" y="206189"/>
                </a:lnTo>
                <a:lnTo>
                  <a:pt x="2553" y="206498"/>
                </a:lnTo>
                <a:lnTo>
                  <a:pt x="0" y="180646"/>
                </a:lnTo>
                <a:lnTo>
                  <a:pt x="44044" y="180965"/>
                </a:lnTo>
                <a:close/>
              </a:path>
            </a:pathLst>
          </a:custGeom>
          <a:solidFill>
            <a:schemeClr val="lt1"/>
          </a:solidFill>
          <a:ln>
            <a:noFill/>
          </a:ln>
        </p:spPr>
      </p:sp>
      <p:sp>
        <p:nvSpPr>
          <p:cNvPr id="717" name="Google Shape;717;p94"/>
          <p:cNvSpPr txBox="1"/>
          <p:nvPr>
            <p:ph idx="2" type="title"/>
          </p:nvPr>
        </p:nvSpPr>
        <p:spPr>
          <a:xfrm>
            <a:off x="457200" y="1636825"/>
            <a:ext cx="4003200" cy="469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200">
                <a:solidFill>
                  <a:schemeClr val="dk1"/>
                </a:solidFill>
              </a:defRPr>
            </a:lvl1pPr>
            <a:lvl2pPr lvl="1" rtl="0" algn="l">
              <a:lnSpc>
                <a:spcPct val="100000"/>
              </a:lnSpc>
              <a:spcBef>
                <a:spcPts val="0"/>
              </a:spcBef>
              <a:spcAft>
                <a:spcPts val="0"/>
              </a:spcAft>
              <a:buSzPts val="2800"/>
              <a:buNone/>
              <a:defRPr sz="2200"/>
            </a:lvl2pPr>
            <a:lvl3pPr lvl="2" rtl="0" algn="l">
              <a:lnSpc>
                <a:spcPct val="100000"/>
              </a:lnSpc>
              <a:spcBef>
                <a:spcPts val="0"/>
              </a:spcBef>
              <a:spcAft>
                <a:spcPts val="0"/>
              </a:spcAft>
              <a:buSzPts val="2800"/>
              <a:buNone/>
              <a:defRPr sz="2200"/>
            </a:lvl3pPr>
            <a:lvl4pPr lvl="3" rtl="0" algn="l">
              <a:lnSpc>
                <a:spcPct val="100000"/>
              </a:lnSpc>
              <a:spcBef>
                <a:spcPts val="0"/>
              </a:spcBef>
              <a:spcAft>
                <a:spcPts val="0"/>
              </a:spcAft>
              <a:buSzPts val="2800"/>
              <a:buNone/>
              <a:defRPr sz="2200"/>
            </a:lvl4pPr>
            <a:lvl5pPr lvl="4" rtl="0" algn="l">
              <a:lnSpc>
                <a:spcPct val="100000"/>
              </a:lnSpc>
              <a:spcBef>
                <a:spcPts val="0"/>
              </a:spcBef>
              <a:spcAft>
                <a:spcPts val="0"/>
              </a:spcAft>
              <a:buSzPts val="2800"/>
              <a:buNone/>
              <a:defRPr sz="2200"/>
            </a:lvl5pPr>
            <a:lvl6pPr lvl="5" rtl="0" algn="l">
              <a:lnSpc>
                <a:spcPct val="100000"/>
              </a:lnSpc>
              <a:spcBef>
                <a:spcPts val="0"/>
              </a:spcBef>
              <a:spcAft>
                <a:spcPts val="0"/>
              </a:spcAft>
              <a:buSzPts val="2800"/>
              <a:buNone/>
              <a:defRPr sz="2200"/>
            </a:lvl6pPr>
            <a:lvl7pPr lvl="6" rtl="0" algn="l">
              <a:lnSpc>
                <a:spcPct val="100000"/>
              </a:lnSpc>
              <a:spcBef>
                <a:spcPts val="0"/>
              </a:spcBef>
              <a:spcAft>
                <a:spcPts val="0"/>
              </a:spcAft>
              <a:buSzPts val="2800"/>
              <a:buNone/>
              <a:defRPr sz="2200"/>
            </a:lvl7pPr>
            <a:lvl8pPr lvl="7" rtl="0" algn="l">
              <a:lnSpc>
                <a:spcPct val="100000"/>
              </a:lnSpc>
              <a:spcBef>
                <a:spcPts val="0"/>
              </a:spcBef>
              <a:spcAft>
                <a:spcPts val="0"/>
              </a:spcAft>
              <a:buSzPts val="2800"/>
              <a:buNone/>
              <a:defRPr sz="2200"/>
            </a:lvl8pPr>
            <a:lvl9pPr lvl="8" rtl="0" algn="l">
              <a:lnSpc>
                <a:spcPct val="100000"/>
              </a:lnSpc>
              <a:spcBef>
                <a:spcPts val="0"/>
              </a:spcBef>
              <a:spcAft>
                <a:spcPts val="0"/>
              </a:spcAft>
              <a:buSzPts val="2800"/>
              <a:buNone/>
              <a:defRPr sz="2200"/>
            </a:lvl9pPr>
          </a:lstStyle>
          <a:p/>
        </p:txBody>
      </p:sp>
      <p:sp>
        <p:nvSpPr>
          <p:cNvPr id="718" name="Google Shape;718;p94"/>
          <p:cNvSpPr txBox="1"/>
          <p:nvPr>
            <p:ph idx="3" type="subTitle"/>
          </p:nvPr>
        </p:nvSpPr>
        <p:spPr>
          <a:xfrm>
            <a:off x="457200" y="1388775"/>
            <a:ext cx="3365400" cy="534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719" name="Google Shape;719;p94"/>
          <p:cNvSpPr txBox="1"/>
          <p:nvPr>
            <p:ph idx="4" type="title"/>
          </p:nvPr>
        </p:nvSpPr>
        <p:spPr>
          <a:xfrm>
            <a:off x="469900" y="2537875"/>
            <a:ext cx="3894600" cy="2063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sz="1200">
                <a:solidFill>
                  <a:schemeClr val="dk1"/>
                </a:solidFill>
                <a:latin typeface="Open Sans"/>
                <a:ea typeface="Open Sans"/>
                <a:cs typeface="Open Sans"/>
                <a:sym typeface="Open Sans"/>
              </a:defRPr>
            </a:lvl1pPr>
            <a:lvl2pPr lvl="1"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2pPr>
            <a:lvl3pPr lvl="2"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3pPr>
            <a:lvl4pPr lvl="3"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4pPr>
            <a:lvl5pPr lvl="4"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5pPr>
            <a:lvl6pPr lvl="5"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6pPr>
            <a:lvl7pPr lvl="6"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7pPr>
            <a:lvl8pPr lvl="7" rtl="0" algn="l">
              <a:lnSpc>
                <a:spcPct val="100000"/>
              </a:lnSpc>
              <a:spcBef>
                <a:spcPts val="1000"/>
              </a:spcBef>
              <a:spcAft>
                <a:spcPts val="0"/>
              </a:spcAft>
              <a:buSzPts val="2800"/>
              <a:buNone/>
              <a:defRPr sz="1200">
                <a:solidFill>
                  <a:schemeClr val="dk1"/>
                </a:solidFill>
                <a:latin typeface="Open Sans"/>
                <a:ea typeface="Open Sans"/>
                <a:cs typeface="Open Sans"/>
                <a:sym typeface="Open Sans"/>
              </a:defRPr>
            </a:lvl8pPr>
            <a:lvl9pPr lvl="8" rtl="0" algn="l">
              <a:lnSpc>
                <a:spcPct val="100000"/>
              </a:lnSpc>
              <a:spcBef>
                <a:spcPts val="1000"/>
              </a:spcBef>
              <a:spcAft>
                <a:spcPts val="1000"/>
              </a:spcAft>
              <a:buSzPts val="2800"/>
              <a:buNone/>
              <a:defRPr sz="1200">
                <a:solidFill>
                  <a:schemeClr val="dk1"/>
                </a:solidFill>
                <a:latin typeface="Open Sans"/>
                <a:ea typeface="Open Sans"/>
                <a:cs typeface="Open Sans"/>
                <a:sym typeface="Open Sans"/>
              </a:defRPr>
            </a:lvl9pPr>
          </a:lstStyle>
          <a:p/>
        </p:txBody>
      </p:sp>
      <p:pic>
        <p:nvPicPr>
          <p:cNvPr id="720" name="Google Shape;720;p94"/>
          <p:cNvPicPr preferRelativeResize="0"/>
          <p:nvPr/>
        </p:nvPicPr>
        <p:blipFill rotWithShape="1">
          <a:blip r:embed="rId3">
            <a:alphaModFix/>
          </a:blip>
          <a:srcRect b="0" l="0" r="50949" t="0"/>
          <a:stretch/>
        </p:blipFill>
        <p:spPr>
          <a:xfrm>
            <a:off x="7717127" y="4663130"/>
            <a:ext cx="401807" cy="30000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3 - medium">
  <p:cSld name="SECTION_HEADER_1_1_1">
    <p:spTree>
      <p:nvGrpSpPr>
        <p:cNvPr id="721" name="Shape 721"/>
        <p:cNvGrpSpPr/>
        <p:nvPr/>
      </p:nvGrpSpPr>
      <p:grpSpPr>
        <a:xfrm>
          <a:off x="0" y="0"/>
          <a:ext cx="0" cy="0"/>
          <a:chOff x="0" y="0"/>
          <a:chExt cx="0" cy="0"/>
        </a:xfrm>
      </p:grpSpPr>
      <p:pic>
        <p:nvPicPr>
          <p:cNvPr id="722" name="Google Shape;722;p95"/>
          <p:cNvPicPr preferRelativeResize="0"/>
          <p:nvPr/>
        </p:nvPicPr>
        <p:blipFill rotWithShape="1">
          <a:blip r:embed="rId2">
            <a:alphaModFix/>
          </a:blip>
          <a:srcRect b="15204" l="-14010" r="14010" t="28750"/>
          <a:stretch/>
        </p:blipFill>
        <p:spPr>
          <a:xfrm>
            <a:off x="3959525" y="0"/>
            <a:ext cx="5184475" cy="5143501"/>
          </a:xfrm>
          <a:prstGeom prst="rect">
            <a:avLst/>
          </a:prstGeom>
          <a:noFill/>
          <a:ln>
            <a:noFill/>
          </a:ln>
        </p:spPr>
      </p:pic>
      <p:sp>
        <p:nvSpPr>
          <p:cNvPr id="723" name="Google Shape;723;p95"/>
          <p:cNvSpPr/>
          <p:nvPr/>
        </p:nvSpPr>
        <p:spPr>
          <a:xfrm>
            <a:off x="0" y="25"/>
            <a:ext cx="5451625" cy="5143671"/>
          </a:xfrm>
          <a:custGeom>
            <a:rect b="b" l="l" r="r" t="t"/>
            <a:pathLst>
              <a:path extrusionOk="0" h="207427" w="218065">
                <a:moveTo>
                  <a:pt x="218065" y="207427"/>
                </a:moveTo>
                <a:lnTo>
                  <a:pt x="0" y="207427"/>
                </a:lnTo>
                <a:lnTo>
                  <a:pt x="0" y="0"/>
                </a:lnTo>
                <a:lnTo>
                  <a:pt x="192699" y="0"/>
                </a:lnTo>
                <a:close/>
              </a:path>
            </a:pathLst>
          </a:custGeom>
          <a:solidFill>
            <a:schemeClr val="lt1"/>
          </a:solidFill>
          <a:ln>
            <a:noFill/>
          </a:ln>
        </p:spPr>
      </p:sp>
      <p:sp>
        <p:nvSpPr>
          <p:cNvPr id="724" name="Google Shape;724;p95"/>
          <p:cNvSpPr txBox="1"/>
          <p:nvPr>
            <p:ph type="title"/>
          </p:nvPr>
        </p:nvSpPr>
        <p:spPr>
          <a:xfrm>
            <a:off x="426525" y="922100"/>
            <a:ext cx="3634200" cy="857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a:lvl1pPr>
            <a:lvl2pPr lvl="1" rtl="0" algn="l">
              <a:lnSpc>
                <a:spcPct val="100000"/>
              </a:lnSpc>
              <a:spcBef>
                <a:spcPts val="0"/>
              </a:spcBef>
              <a:spcAft>
                <a:spcPts val="0"/>
              </a:spcAft>
              <a:buSzPts val="2800"/>
              <a:buNone/>
              <a:defRPr sz="2300"/>
            </a:lvl2pPr>
            <a:lvl3pPr lvl="2" rtl="0" algn="l">
              <a:lnSpc>
                <a:spcPct val="100000"/>
              </a:lnSpc>
              <a:spcBef>
                <a:spcPts val="0"/>
              </a:spcBef>
              <a:spcAft>
                <a:spcPts val="0"/>
              </a:spcAft>
              <a:buSzPts val="2800"/>
              <a:buNone/>
              <a:defRPr sz="2300"/>
            </a:lvl3pPr>
            <a:lvl4pPr lvl="3" rtl="0" algn="l">
              <a:lnSpc>
                <a:spcPct val="100000"/>
              </a:lnSpc>
              <a:spcBef>
                <a:spcPts val="0"/>
              </a:spcBef>
              <a:spcAft>
                <a:spcPts val="0"/>
              </a:spcAft>
              <a:buSzPts val="2800"/>
              <a:buNone/>
              <a:defRPr sz="2300"/>
            </a:lvl4pPr>
            <a:lvl5pPr lvl="4" rtl="0" algn="l">
              <a:lnSpc>
                <a:spcPct val="100000"/>
              </a:lnSpc>
              <a:spcBef>
                <a:spcPts val="0"/>
              </a:spcBef>
              <a:spcAft>
                <a:spcPts val="0"/>
              </a:spcAft>
              <a:buSzPts val="2800"/>
              <a:buNone/>
              <a:defRPr sz="2300"/>
            </a:lvl5pPr>
            <a:lvl6pPr lvl="5" rtl="0" algn="l">
              <a:lnSpc>
                <a:spcPct val="100000"/>
              </a:lnSpc>
              <a:spcBef>
                <a:spcPts val="0"/>
              </a:spcBef>
              <a:spcAft>
                <a:spcPts val="0"/>
              </a:spcAft>
              <a:buSzPts val="2800"/>
              <a:buNone/>
              <a:defRPr sz="2300"/>
            </a:lvl6pPr>
            <a:lvl7pPr lvl="6" rtl="0" algn="l">
              <a:lnSpc>
                <a:spcPct val="100000"/>
              </a:lnSpc>
              <a:spcBef>
                <a:spcPts val="0"/>
              </a:spcBef>
              <a:spcAft>
                <a:spcPts val="0"/>
              </a:spcAft>
              <a:buSzPts val="2800"/>
              <a:buNone/>
              <a:defRPr sz="2300"/>
            </a:lvl7pPr>
            <a:lvl8pPr lvl="7" rtl="0" algn="l">
              <a:lnSpc>
                <a:spcPct val="100000"/>
              </a:lnSpc>
              <a:spcBef>
                <a:spcPts val="0"/>
              </a:spcBef>
              <a:spcAft>
                <a:spcPts val="0"/>
              </a:spcAft>
              <a:buSzPts val="2800"/>
              <a:buNone/>
              <a:defRPr sz="2300"/>
            </a:lvl8pPr>
            <a:lvl9pPr lvl="8" rtl="0" algn="l">
              <a:lnSpc>
                <a:spcPct val="100000"/>
              </a:lnSpc>
              <a:spcBef>
                <a:spcPts val="0"/>
              </a:spcBef>
              <a:spcAft>
                <a:spcPts val="0"/>
              </a:spcAft>
              <a:buSzPts val="2800"/>
              <a:buNone/>
              <a:defRPr sz="2300"/>
            </a:lvl9pPr>
          </a:lstStyle>
          <a:p/>
        </p:txBody>
      </p:sp>
      <p:sp>
        <p:nvSpPr>
          <p:cNvPr id="725" name="Google Shape;725;p95"/>
          <p:cNvSpPr txBox="1"/>
          <p:nvPr>
            <p:ph idx="1" type="subTitle"/>
          </p:nvPr>
        </p:nvSpPr>
        <p:spPr>
          <a:xfrm>
            <a:off x="426525" y="726200"/>
            <a:ext cx="3060300" cy="685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726" name="Google Shape;726;p95"/>
          <p:cNvSpPr txBox="1"/>
          <p:nvPr>
            <p:ph idx="2" type="body"/>
          </p:nvPr>
        </p:nvSpPr>
        <p:spPr>
          <a:xfrm>
            <a:off x="366283" y="2671025"/>
            <a:ext cx="3859200" cy="21483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chemeClr val="dk1"/>
              </a:buClr>
              <a:buSzPts val="1200"/>
              <a:buChar char="・"/>
              <a:defRPr sz="1200">
                <a:solidFill>
                  <a:schemeClr val="dk1"/>
                </a:solidFill>
              </a:defRPr>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27" name="Google Shape;727;p95"/>
          <p:cNvSpPr/>
          <p:nvPr/>
        </p:nvSpPr>
        <p:spPr>
          <a:xfrm flipH="1">
            <a:off x="4204675" y="390300"/>
            <a:ext cx="1251900" cy="4753200"/>
          </a:xfrm>
          <a:prstGeom prst="parallelogram">
            <a:avLst>
              <a:gd fmla="val 46529" name="adj"/>
            </a:avLst>
          </a:prstGeom>
          <a:solidFill>
            <a:srgbClr val="AA8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95"/>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729" name="Google Shape;729;p95"/>
          <p:cNvSpPr txBox="1"/>
          <p:nvPr>
            <p:ph idx="3" type="title"/>
          </p:nvPr>
        </p:nvSpPr>
        <p:spPr>
          <a:xfrm>
            <a:off x="426525" y="1788225"/>
            <a:ext cx="3634200" cy="857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a:lvl1pPr>
            <a:lvl2pPr lvl="1" rtl="0" algn="l">
              <a:lnSpc>
                <a:spcPct val="100000"/>
              </a:lnSpc>
              <a:spcBef>
                <a:spcPts val="0"/>
              </a:spcBef>
              <a:spcAft>
                <a:spcPts val="0"/>
              </a:spcAft>
              <a:buSzPts val="2800"/>
              <a:buNone/>
              <a:defRPr sz="2300"/>
            </a:lvl2pPr>
            <a:lvl3pPr lvl="2" rtl="0" algn="l">
              <a:lnSpc>
                <a:spcPct val="100000"/>
              </a:lnSpc>
              <a:spcBef>
                <a:spcPts val="0"/>
              </a:spcBef>
              <a:spcAft>
                <a:spcPts val="0"/>
              </a:spcAft>
              <a:buSzPts val="2800"/>
              <a:buNone/>
              <a:defRPr sz="2300"/>
            </a:lvl3pPr>
            <a:lvl4pPr lvl="3" rtl="0" algn="l">
              <a:lnSpc>
                <a:spcPct val="100000"/>
              </a:lnSpc>
              <a:spcBef>
                <a:spcPts val="0"/>
              </a:spcBef>
              <a:spcAft>
                <a:spcPts val="0"/>
              </a:spcAft>
              <a:buSzPts val="2800"/>
              <a:buNone/>
              <a:defRPr sz="2300"/>
            </a:lvl4pPr>
            <a:lvl5pPr lvl="4" rtl="0" algn="l">
              <a:lnSpc>
                <a:spcPct val="100000"/>
              </a:lnSpc>
              <a:spcBef>
                <a:spcPts val="0"/>
              </a:spcBef>
              <a:spcAft>
                <a:spcPts val="0"/>
              </a:spcAft>
              <a:buSzPts val="2800"/>
              <a:buNone/>
              <a:defRPr sz="2300"/>
            </a:lvl5pPr>
            <a:lvl6pPr lvl="5" rtl="0" algn="l">
              <a:lnSpc>
                <a:spcPct val="100000"/>
              </a:lnSpc>
              <a:spcBef>
                <a:spcPts val="0"/>
              </a:spcBef>
              <a:spcAft>
                <a:spcPts val="0"/>
              </a:spcAft>
              <a:buSzPts val="2800"/>
              <a:buNone/>
              <a:defRPr sz="2300"/>
            </a:lvl6pPr>
            <a:lvl7pPr lvl="6" rtl="0" algn="l">
              <a:lnSpc>
                <a:spcPct val="100000"/>
              </a:lnSpc>
              <a:spcBef>
                <a:spcPts val="0"/>
              </a:spcBef>
              <a:spcAft>
                <a:spcPts val="0"/>
              </a:spcAft>
              <a:buSzPts val="2800"/>
              <a:buNone/>
              <a:defRPr sz="2300"/>
            </a:lvl7pPr>
            <a:lvl8pPr lvl="7" rtl="0" algn="l">
              <a:lnSpc>
                <a:spcPct val="100000"/>
              </a:lnSpc>
              <a:spcBef>
                <a:spcPts val="0"/>
              </a:spcBef>
              <a:spcAft>
                <a:spcPts val="0"/>
              </a:spcAft>
              <a:buSzPts val="2800"/>
              <a:buNone/>
              <a:defRPr sz="2300"/>
            </a:lvl8pPr>
            <a:lvl9pPr lvl="8" rtl="0" algn="l">
              <a:lnSpc>
                <a:spcPct val="100000"/>
              </a:lnSpc>
              <a:spcBef>
                <a:spcPts val="0"/>
              </a:spcBef>
              <a:spcAft>
                <a:spcPts val="0"/>
              </a:spcAft>
              <a:buSzPts val="2800"/>
              <a:buNone/>
              <a:defRPr sz="2300"/>
            </a:lvl9pPr>
          </a:lstStyle>
          <a:p/>
        </p:txBody>
      </p:sp>
      <p:sp>
        <p:nvSpPr>
          <p:cNvPr id="730" name="Google Shape;730;p95"/>
          <p:cNvSpPr txBox="1"/>
          <p:nvPr>
            <p:ph idx="4" type="subTitle"/>
          </p:nvPr>
        </p:nvSpPr>
        <p:spPr>
          <a:xfrm>
            <a:off x="426525" y="1592325"/>
            <a:ext cx="3060300" cy="685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731" name="Google Shape;731;p95"/>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732" name="Google Shape;732;p95"/>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3 - large">
  <p:cSld name="SECTION_HEADER_1_1_1_2">
    <p:spTree>
      <p:nvGrpSpPr>
        <p:cNvPr id="733" name="Shape 733"/>
        <p:cNvGrpSpPr/>
        <p:nvPr/>
      </p:nvGrpSpPr>
      <p:grpSpPr>
        <a:xfrm>
          <a:off x="0" y="0"/>
          <a:ext cx="0" cy="0"/>
          <a:chOff x="0" y="0"/>
          <a:chExt cx="0" cy="0"/>
        </a:xfrm>
      </p:grpSpPr>
      <p:pic>
        <p:nvPicPr>
          <p:cNvPr id="734" name="Google Shape;734;p96"/>
          <p:cNvPicPr preferRelativeResize="0"/>
          <p:nvPr/>
        </p:nvPicPr>
        <p:blipFill rotWithShape="1">
          <a:blip r:embed="rId2">
            <a:alphaModFix/>
          </a:blip>
          <a:srcRect b="15204" l="-39100" r="39100" t="28750"/>
          <a:stretch/>
        </p:blipFill>
        <p:spPr>
          <a:xfrm>
            <a:off x="3959525" y="0"/>
            <a:ext cx="5184475" cy="5143501"/>
          </a:xfrm>
          <a:prstGeom prst="rect">
            <a:avLst/>
          </a:prstGeom>
          <a:noFill/>
          <a:ln>
            <a:noFill/>
          </a:ln>
        </p:spPr>
      </p:pic>
      <p:sp>
        <p:nvSpPr>
          <p:cNvPr id="735" name="Google Shape;735;p96"/>
          <p:cNvSpPr/>
          <p:nvPr/>
        </p:nvSpPr>
        <p:spPr>
          <a:xfrm>
            <a:off x="7975" y="-7975"/>
            <a:ext cx="6656475" cy="5151675"/>
          </a:xfrm>
          <a:custGeom>
            <a:rect b="b" l="l" r="r" t="t"/>
            <a:pathLst>
              <a:path extrusionOk="0" h="206067" w="266259">
                <a:moveTo>
                  <a:pt x="266259" y="206067"/>
                </a:moveTo>
                <a:lnTo>
                  <a:pt x="0" y="205860"/>
                </a:lnTo>
                <a:lnTo>
                  <a:pt x="0" y="0"/>
                </a:lnTo>
                <a:lnTo>
                  <a:pt x="240893" y="320"/>
                </a:lnTo>
                <a:close/>
              </a:path>
            </a:pathLst>
          </a:custGeom>
          <a:solidFill>
            <a:schemeClr val="lt1"/>
          </a:solidFill>
          <a:ln>
            <a:noFill/>
          </a:ln>
        </p:spPr>
      </p:sp>
      <p:sp>
        <p:nvSpPr>
          <p:cNvPr id="736" name="Google Shape;736;p96"/>
          <p:cNvSpPr txBox="1"/>
          <p:nvPr>
            <p:ph type="title"/>
          </p:nvPr>
        </p:nvSpPr>
        <p:spPr>
          <a:xfrm>
            <a:off x="426525" y="922100"/>
            <a:ext cx="4317000" cy="857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a:lvl1pPr>
            <a:lvl2pPr lvl="1" rtl="0" algn="l">
              <a:lnSpc>
                <a:spcPct val="100000"/>
              </a:lnSpc>
              <a:spcBef>
                <a:spcPts val="0"/>
              </a:spcBef>
              <a:spcAft>
                <a:spcPts val="0"/>
              </a:spcAft>
              <a:buSzPts val="2800"/>
              <a:buNone/>
              <a:defRPr sz="2300"/>
            </a:lvl2pPr>
            <a:lvl3pPr lvl="2" rtl="0" algn="l">
              <a:lnSpc>
                <a:spcPct val="100000"/>
              </a:lnSpc>
              <a:spcBef>
                <a:spcPts val="0"/>
              </a:spcBef>
              <a:spcAft>
                <a:spcPts val="0"/>
              </a:spcAft>
              <a:buSzPts val="2800"/>
              <a:buNone/>
              <a:defRPr sz="2300"/>
            </a:lvl3pPr>
            <a:lvl4pPr lvl="3" rtl="0" algn="l">
              <a:lnSpc>
                <a:spcPct val="100000"/>
              </a:lnSpc>
              <a:spcBef>
                <a:spcPts val="0"/>
              </a:spcBef>
              <a:spcAft>
                <a:spcPts val="0"/>
              </a:spcAft>
              <a:buSzPts val="2800"/>
              <a:buNone/>
              <a:defRPr sz="2300"/>
            </a:lvl4pPr>
            <a:lvl5pPr lvl="4" rtl="0" algn="l">
              <a:lnSpc>
                <a:spcPct val="100000"/>
              </a:lnSpc>
              <a:spcBef>
                <a:spcPts val="0"/>
              </a:spcBef>
              <a:spcAft>
                <a:spcPts val="0"/>
              </a:spcAft>
              <a:buSzPts val="2800"/>
              <a:buNone/>
              <a:defRPr sz="2300"/>
            </a:lvl5pPr>
            <a:lvl6pPr lvl="5" rtl="0" algn="l">
              <a:lnSpc>
                <a:spcPct val="100000"/>
              </a:lnSpc>
              <a:spcBef>
                <a:spcPts val="0"/>
              </a:spcBef>
              <a:spcAft>
                <a:spcPts val="0"/>
              </a:spcAft>
              <a:buSzPts val="2800"/>
              <a:buNone/>
              <a:defRPr sz="2300"/>
            </a:lvl6pPr>
            <a:lvl7pPr lvl="6" rtl="0" algn="l">
              <a:lnSpc>
                <a:spcPct val="100000"/>
              </a:lnSpc>
              <a:spcBef>
                <a:spcPts val="0"/>
              </a:spcBef>
              <a:spcAft>
                <a:spcPts val="0"/>
              </a:spcAft>
              <a:buSzPts val="2800"/>
              <a:buNone/>
              <a:defRPr sz="2300"/>
            </a:lvl7pPr>
            <a:lvl8pPr lvl="7" rtl="0" algn="l">
              <a:lnSpc>
                <a:spcPct val="100000"/>
              </a:lnSpc>
              <a:spcBef>
                <a:spcPts val="0"/>
              </a:spcBef>
              <a:spcAft>
                <a:spcPts val="0"/>
              </a:spcAft>
              <a:buSzPts val="2800"/>
              <a:buNone/>
              <a:defRPr sz="2300"/>
            </a:lvl8pPr>
            <a:lvl9pPr lvl="8" rtl="0" algn="l">
              <a:lnSpc>
                <a:spcPct val="100000"/>
              </a:lnSpc>
              <a:spcBef>
                <a:spcPts val="0"/>
              </a:spcBef>
              <a:spcAft>
                <a:spcPts val="0"/>
              </a:spcAft>
              <a:buSzPts val="2800"/>
              <a:buNone/>
              <a:defRPr sz="2300"/>
            </a:lvl9pPr>
          </a:lstStyle>
          <a:p/>
        </p:txBody>
      </p:sp>
      <p:sp>
        <p:nvSpPr>
          <p:cNvPr id="737" name="Google Shape;737;p96"/>
          <p:cNvSpPr txBox="1"/>
          <p:nvPr>
            <p:ph idx="1" type="subTitle"/>
          </p:nvPr>
        </p:nvSpPr>
        <p:spPr>
          <a:xfrm>
            <a:off x="426525" y="726200"/>
            <a:ext cx="3635400" cy="685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738" name="Google Shape;738;p96"/>
          <p:cNvSpPr txBox="1"/>
          <p:nvPr>
            <p:ph idx="2" type="body"/>
          </p:nvPr>
        </p:nvSpPr>
        <p:spPr>
          <a:xfrm>
            <a:off x="366283" y="2671025"/>
            <a:ext cx="4584300" cy="21483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chemeClr val="dk1"/>
              </a:buClr>
              <a:buSzPts val="1200"/>
              <a:buChar char="・"/>
              <a:defRPr sz="1200">
                <a:solidFill>
                  <a:schemeClr val="dk1"/>
                </a:solidFill>
              </a:defRPr>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39" name="Google Shape;739;p96"/>
          <p:cNvSpPr/>
          <p:nvPr/>
        </p:nvSpPr>
        <p:spPr>
          <a:xfrm flipH="1">
            <a:off x="5417500" y="390300"/>
            <a:ext cx="1251900" cy="4753200"/>
          </a:xfrm>
          <a:prstGeom prst="parallelogram">
            <a:avLst>
              <a:gd fmla="val 46529" name="adj"/>
            </a:avLst>
          </a:prstGeom>
          <a:solidFill>
            <a:srgbClr val="AA8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96"/>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741" name="Google Shape;741;p96"/>
          <p:cNvSpPr txBox="1"/>
          <p:nvPr>
            <p:ph idx="3" type="title"/>
          </p:nvPr>
        </p:nvSpPr>
        <p:spPr>
          <a:xfrm>
            <a:off x="426525" y="1788225"/>
            <a:ext cx="4317000" cy="857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a:lvl1pPr>
            <a:lvl2pPr lvl="1" rtl="0" algn="l">
              <a:lnSpc>
                <a:spcPct val="100000"/>
              </a:lnSpc>
              <a:spcBef>
                <a:spcPts val="0"/>
              </a:spcBef>
              <a:spcAft>
                <a:spcPts val="0"/>
              </a:spcAft>
              <a:buSzPts val="2800"/>
              <a:buNone/>
              <a:defRPr sz="2300"/>
            </a:lvl2pPr>
            <a:lvl3pPr lvl="2" rtl="0" algn="l">
              <a:lnSpc>
                <a:spcPct val="100000"/>
              </a:lnSpc>
              <a:spcBef>
                <a:spcPts val="0"/>
              </a:spcBef>
              <a:spcAft>
                <a:spcPts val="0"/>
              </a:spcAft>
              <a:buSzPts val="2800"/>
              <a:buNone/>
              <a:defRPr sz="2300"/>
            </a:lvl3pPr>
            <a:lvl4pPr lvl="3" rtl="0" algn="l">
              <a:lnSpc>
                <a:spcPct val="100000"/>
              </a:lnSpc>
              <a:spcBef>
                <a:spcPts val="0"/>
              </a:spcBef>
              <a:spcAft>
                <a:spcPts val="0"/>
              </a:spcAft>
              <a:buSzPts val="2800"/>
              <a:buNone/>
              <a:defRPr sz="2300"/>
            </a:lvl4pPr>
            <a:lvl5pPr lvl="4" rtl="0" algn="l">
              <a:lnSpc>
                <a:spcPct val="100000"/>
              </a:lnSpc>
              <a:spcBef>
                <a:spcPts val="0"/>
              </a:spcBef>
              <a:spcAft>
                <a:spcPts val="0"/>
              </a:spcAft>
              <a:buSzPts val="2800"/>
              <a:buNone/>
              <a:defRPr sz="2300"/>
            </a:lvl5pPr>
            <a:lvl6pPr lvl="5" rtl="0" algn="l">
              <a:lnSpc>
                <a:spcPct val="100000"/>
              </a:lnSpc>
              <a:spcBef>
                <a:spcPts val="0"/>
              </a:spcBef>
              <a:spcAft>
                <a:spcPts val="0"/>
              </a:spcAft>
              <a:buSzPts val="2800"/>
              <a:buNone/>
              <a:defRPr sz="2300"/>
            </a:lvl6pPr>
            <a:lvl7pPr lvl="6" rtl="0" algn="l">
              <a:lnSpc>
                <a:spcPct val="100000"/>
              </a:lnSpc>
              <a:spcBef>
                <a:spcPts val="0"/>
              </a:spcBef>
              <a:spcAft>
                <a:spcPts val="0"/>
              </a:spcAft>
              <a:buSzPts val="2800"/>
              <a:buNone/>
              <a:defRPr sz="2300"/>
            </a:lvl7pPr>
            <a:lvl8pPr lvl="7" rtl="0" algn="l">
              <a:lnSpc>
                <a:spcPct val="100000"/>
              </a:lnSpc>
              <a:spcBef>
                <a:spcPts val="0"/>
              </a:spcBef>
              <a:spcAft>
                <a:spcPts val="0"/>
              </a:spcAft>
              <a:buSzPts val="2800"/>
              <a:buNone/>
              <a:defRPr sz="2300"/>
            </a:lvl8pPr>
            <a:lvl9pPr lvl="8" rtl="0" algn="l">
              <a:lnSpc>
                <a:spcPct val="100000"/>
              </a:lnSpc>
              <a:spcBef>
                <a:spcPts val="0"/>
              </a:spcBef>
              <a:spcAft>
                <a:spcPts val="0"/>
              </a:spcAft>
              <a:buSzPts val="2800"/>
              <a:buNone/>
              <a:defRPr sz="2300"/>
            </a:lvl9pPr>
          </a:lstStyle>
          <a:p/>
        </p:txBody>
      </p:sp>
      <p:sp>
        <p:nvSpPr>
          <p:cNvPr id="742" name="Google Shape;742;p96"/>
          <p:cNvSpPr txBox="1"/>
          <p:nvPr>
            <p:ph idx="4" type="subTitle"/>
          </p:nvPr>
        </p:nvSpPr>
        <p:spPr>
          <a:xfrm>
            <a:off x="426525" y="1592325"/>
            <a:ext cx="3635400" cy="685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1"/>
              </a:buClr>
              <a:buSzPts val="1500"/>
              <a:buFont typeface="Secular One"/>
              <a:buNone/>
              <a:defRPr b="1" sz="1500">
                <a:solidFill>
                  <a:schemeClr val="dk1"/>
                </a:solidFill>
                <a:latin typeface="Secular One"/>
                <a:ea typeface="Secular One"/>
                <a:cs typeface="Secular One"/>
                <a:sym typeface="Secular One"/>
              </a:defRPr>
            </a:lvl1pPr>
            <a:lvl2pPr lvl="1"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2pPr>
            <a:lvl3pPr lvl="2"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3pPr>
            <a:lvl4pPr lvl="3"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4pPr>
            <a:lvl5pPr lvl="4"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5pPr>
            <a:lvl6pPr lvl="5"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6pPr>
            <a:lvl7pPr lvl="6"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7pPr>
            <a:lvl8pPr lvl="7"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8pPr>
            <a:lvl9pPr lvl="8" rtl="0" algn="l">
              <a:lnSpc>
                <a:spcPct val="115000"/>
              </a:lnSpc>
              <a:spcBef>
                <a:spcPts val="0"/>
              </a:spcBef>
              <a:spcAft>
                <a:spcPts val="0"/>
              </a:spcAft>
              <a:buSzPts val="1500"/>
              <a:buFont typeface="Secular One"/>
              <a:buNone/>
              <a:defRPr b="1" sz="1500">
                <a:latin typeface="Secular One"/>
                <a:ea typeface="Secular One"/>
                <a:cs typeface="Secular One"/>
                <a:sym typeface="Secular One"/>
              </a:defRPr>
            </a:lvl9pPr>
          </a:lstStyle>
          <a:p/>
        </p:txBody>
      </p:sp>
      <p:sp>
        <p:nvSpPr>
          <p:cNvPr id="743" name="Google Shape;743;p96"/>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744" name="Google Shape;744;p96"/>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4B">
  <p:cSld name="SECTION_HEADER_1_1_1_1">
    <p:spTree>
      <p:nvGrpSpPr>
        <p:cNvPr id="745" name="Shape 745"/>
        <p:cNvGrpSpPr/>
        <p:nvPr/>
      </p:nvGrpSpPr>
      <p:grpSpPr>
        <a:xfrm>
          <a:off x="0" y="0"/>
          <a:ext cx="0" cy="0"/>
          <a:chOff x="0" y="0"/>
          <a:chExt cx="0" cy="0"/>
        </a:xfrm>
      </p:grpSpPr>
      <p:pic>
        <p:nvPicPr>
          <p:cNvPr id="746" name="Google Shape;746;p97"/>
          <p:cNvPicPr preferRelativeResize="0"/>
          <p:nvPr/>
        </p:nvPicPr>
        <p:blipFill rotWithShape="1">
          <a:blip r:embed="rId2">
            <a:alphaModFix/>
          </a:blip>
          <a:srcRect b="0" l="-1716" r="12772" t="6933"/>
          <a:stretch/>
        </p:blipFill>
        <p:spPr>
          <a:xfrm>
            <a:off x="5441400" y="0"/>
            <a:ext cx="3702601" cy="5143501"/>
          </a:xfrm>
          <a:prstGeom prst="rect">
            <a:avLst/>
          </a:prstGeom>
          <a:noFill/>
          <a:ln>
            <a:noFill/>
          </a:ln>
        </p:spPr>
      </p:pic>
      <p:sp>
        <p:nvSpPr>
          <p:cNvPr id="747" name="Google Shape;747;p97"/>
          <p:cNvSpPr/>
          <p:nvPr/>
        </p:nvSpPr>
        <p:spPr>
          <a:xfrm>
            <a:off x="-20450" y="0"/>
            <a:ext cx="8346475" cy="5143400"/>
          </a:xfrm>
          <a:custGeom>
            <a:rect b="b" l="l" r="r" t="t"/>
            <a:pathLst>
              <a:path extrusionOk="0" h="205736" w="333859">
                <a:moveTo>
                  <a:pt x="270842" y="0"/>
                </a:moveTo>
                <a:lnTo>
                  <a:pt x="0" y="201"/>
                </a:lnTo>
                <a:lnTo>
                  <a:pt x="412" y="205736"/>
                </a:lnTo>
                <a:lnTo>
                  <a:pt x="333859" y="205736"/>
                </a:lnTo>
                <a:lnTo>
                  <a:pt x="331470" y="188944"/>
                </a:lnTo>
                <a:lnTo>
                  <a:pt x="293809" y="188625"/>
                </a:lnTo>
                <a:close/>
              </a:path>
            </a:pathLst>
          </a:custGeom>
          <a:solidFill>
            <a:srgbClr val="FFFFFF"/>
          </a:solidFill>
          <a:ln>
            <a:noFill/>
          </a:ln>
        </p:spPr>
      </p:sp>
      <p:sp>
        <p:nvSpPr>
          <p:cNvPr id="748" name="Google Shape;748;p97"/>
          <p:cNvSpPr/>
          <p:nvPr/>
        </p:nvSpPr>
        <p:spPr>
          <a:xfrm flipH="1">
            <a:off x="559781" y="161227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97"/>
          <p:cNvSpPr/>
          <p:nvPr/>
        </p:nvSpPr>
        <p:spPr>
          <a:xfrm flipH="1">
            <a:off x="2103224" y="161227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97"/>
          <p:cNvSpPr/>
          <p:nvPr/>
        </p:nvSpPr>
        <p:spPr>
          <a:xfrm flipH="1">
            <a:off x="3646671" y="161227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97"/>
          <p:cNvSpPr/>
          <p:nvPr/>
        </p:nvSpPr>
        <p:spPr>
          <a:xfrm flipH="1">
            <a:off x="5190121" y="161227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97"/>
          <p:cNvSpPr/>
          <p:nvPr/>
        </p:nvSpPr>
        <p:spPr>
          <a:xfrm flipH="1">
            <a:off x="559781" y="272612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97"/>
          <p:cNvSpPr/>
          <p:nvPr/>
        </p:nvSpPr>
        <p:spPr>
          <a:xfrm flipH="1">
            <a:off x="2103224" y="272612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97"/>
          <p:cNvSpPr/>
          <p:nvPr/>
        </p:nvSpPr>
        <p:spPr>
          <a:xfrm flipH="1">
            <a:off x="3646671" y="272612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97"/>
          <p:cNvSpPr/>
          <p:nvPr/>
        </p:nvSpPr>
        <p:spPr>
          <a:xfrm flipH="1">
            <a:off x="5190121" y="272612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97"/>
          <p:cNvSpPr txBox="1"/>
          <p:nvPr>
            <p:ph type="title"/>
          </p:nvPr>
        </p:nvSpPr>
        <p:spPr>
          <a:xfrm>
            <a:off x="426525" y="789125"/>
            <a:ext cx="5915100" cy="545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3400">
                <a:solidFill>
                  <a:schemeClr val="dk1"/>
                </a:solidFill>
              </a:defRPr>
            </a:lvl1pPr>
            <a:lvl2pPr lvl="1" rtl="0" algn="l">
              <a:lnSpc>
                <a:spcPct val="100000"/>
              </a:lnSpc>
              <a:spcBef>
                <a:spcPts val="0"/>
              </a:spcBef>
              <a:spcAft>
                <a:spcPts val="0"/>
              </a:spcAft>
              <a:buSzPts val="2800"/>
              <a:buNone/>
              <a:defRPr sz="3400"/>
            </a:lvl2pPr>
            <a:lvl3pPr lvl="2" rtl="0" algn="l">
              <a:lnSpc>
                <a:spcPct val="100000"/>
              </a:lnSpc>
              <a:spcBef>
                <a:spcPts val="0"/>
              </a:spcBef>
              <a:spcAft>
                <a:spcPts val="0"/>
              </a:spcAft>
              <a:buSzPts val="2800"/>
              <a:buNone/>
              <a:defRPr sz="3400"/>
            </a:lvl3pPr>
            <a:lvl4pPr lvl="3" rtl="0" algn="l">
              <a:lnSpc>
                <a:spcPct val="100000"/>
              </a:lnSpc>
              <a:spcBef>
                <a:spcPts val="0"/>
              </a:spcBef>
              <a:spcAft>
                <a:spcPts val="0"/>
              </a:spcAft>
              <a:buSzPts val="2800"/>
              <a:buNone/>
              <a:defRPr sz="3400"/>
            </a:lvl4pPr>
            <a:lvl5pPr lvl="4" rtl="0" algn="l">
              <a:lnSpc>
                <a:spcPct val="100000"/>
              </a:lnSpc>
              <a:spcBef>
                <a:spcPts val="0"/>
              </a:spcBef>
              <a:spcAft>
                <a:spcPts val="0"/>
              </a:spcAft>
              <a:buSzPts val="2800"/>
              <a:buNone/>
              <a:defRPr sz="3400"/>
            </a:lvl5pPr>
            <a:lvl6pPr lvl="5" rtl="0" algn="l">
              <a:lnSpc>
                <a:spcPct val="100000"/>
              </a:lnSpc>
              <a:spcBef>
                <a:spcPts val="0"/>
              </a:spcBef>
              <a:spcAft>
                <a:spcPts val="0"/>
              </a:spcAft>
              <a:buSzPts val="2800"/>
              <a:buNone/>
              <a:defRPr sz="3400"/>
            </a:lvl6pPr>
            <a:lvl7pPr lvl="6" rtl="0" algn="l">
              <a:lnSpc>
                <a:spcPct val="100000"/>
              </a:lnSpc>
              <a:spcBef>
                <a:spcPts val="0"/>
              </a:spcBef>
              <a:spcAft>
                <a:spcPts val="0"/>
              </a:spcAft>
              <a:buSzPts val="2800"/>
              <a:buNone/>
              <a:defRPr sz="3400"/>
            </a:lvl7pPr>
            <a:lvl8pPr lvl="7" rtl="0" algn="l">
              <a:lnSpc>
                <a:spcPct val="100000"/>
              </a:lnSpc>
              <a:spcBef>
                <a:spcPts val="0"/>
              </a:spcBef>
              <a:spcAft>
                <a:spcPts val="0"/>
              </a:spcAft>
              <a:buSzPts val="2800"/>
              <a:buNone/>
              <a:defRPr sz="3400"/>
            </a:lvl8pPr>
            <a:lvl9pPr lvl="8" rtl="0" algn="l">
              <a:lnSpc>
                <a:spcPct val="100000"/>
              </a:lnSpc>
              <a:spcBef>
                <a:spcPts val="0"/>
              </a:spcBef>
              <a:spcAft>
                <a:spcPts val="0"/>
              </a:spcAft>
              <a:buSzPts val="2800"/>
              <a:buNone/>
              <a:defRPr sz="3400"/>
            </a:lvl9pPr>
          </a:lstStyle>
          <a:p/>
        </p:txBody>
      </p:sp>
      <p:sp>
        <p:nvSpPr>
          <p:cNvPr id="757" name="Google Shape;757;p97"/>
          <p:cNvSpPr txBox="1"/>
          <p:nvPr>
            <p:ph idx="1" type="subTitle"/>
          </p:nvPr>
        </p:nvSpPr>
        <p:spPr>
          <a:xfrm>
            <a:off x="600400"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758" name="Google Shape;758;p97"/>
          <p:cNvSpPr txBox="1"/>
          <p:nvPr>
            <p:ph idx="2" type="subTitle"/>
          </p:nvPr>
        </p:nvSpPr>
        <p:spPr>
          <a:xfrm>
            <a:off x="2144950"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759" name="Google Shape;759;p97"/>
          <p:cNvSpPr txBox="1"/>
          <p:nvPr>
            <p:ph idx="3" type="subTitle"/>
          </p:nvPr>
        </p:nvSpPr>
        <p:spPr>
          <a:xfrm>
            <a:off x="3667540"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760" name="Google Shape;760;p97"/>
          <p:cNvSpPr txBox="1"/>
          <p:nvPr>
            <p:ph idx="4" type="subTitle"/>
          </p:nvPr>
        </p:nvSpPr>
        <p:spPr>
          <a:xfrm>
            <a:off x="5210598" y="1678333"/>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761" name="Google Shape;761;p97"/>
          <p:cNvSpPr txBox="1"/>
          <p:nvPr>
            <p:ph idx="5" type="body"/>
          </p:nvPr>
        </p:nvSpPr>
        <p:spPr>
          <a:xfrm>
            <a:off x="600400" y="2145250"/>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762" name="Google Shape;762;p97"/>
          <p:cNvSpPr txBox="1"/>
          <p:nvPr>
            <p:ph idx="6" type="body"/>
          </p:nvPr>
        </p:nvSpPr>
        <p:spPr>
          <a:xfrm>
            <a:off x="2143850" y="2145250"/>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763" name="Google Shape;763;p97"/>
          <p:cNvSpPr txBox="1"/>
          <p:nvPr>
            <p:ph idx="7" type="body"/>
          </p:nvPr>
        </p:nvSpPr>
        <p:spPr>
          <a:xfrm>
            <a:off x="3687300" y="2145250"/>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764" name="Google Shape;764;p97"/>
          <p:cNvSpPr txBox="1"/>
          <p:nvPr>
            <p:ph idx="8" type="body"/>
          </p:nvPr>
        </p:nvSpPr>
        <p:spPr>
          <a:xfrm>
            <a:off x="5230750" y="2157675"/>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765" name="Google Shape;765;p97"/>
          <p:cNvSpPr txBox="1"/>
          <p:nvPr>
            <p:ph idx="9" type="subTitle"/>
          </p:nvPr>
        </p:nvSpPr>
        <p:spPr>
          <a:xfrm>
            <a:off x="605600" y="2786561"/>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766" name="Google Shape;766;p97"/>
          <p:cNvSpPr txBox="1"/>
          <p:nvPr>
            <p:ph idx="13" type="subTitle"/>
          </p:nvPr>
        </p:nvSpPr>
        <p:spPr>
          <a:xfrm>
            <a:off x="2150154" y="2786561"/>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767" name="Google Shape;767;p97"/>
          <p:cNvSpPr txBox="1"/>
          <p:nvPr>
            <p:ph idx="14" type="subTitle"/>
          </p:nvPr>
        </p:nvSpPr>
        <p:spPr>
          <a:xfrm>
            <a:off x="3672742" y="2786561"/>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768" name="Google Shape;768;p97"/>
          <p:cNvSpPr txBox="1"/>
          <p:nvPr>
            <p:ph idx="15" type="subTitle"/>
          </p:nvPr>
        </p:nvSpPr>
        <p:spPr>
          <a:xfrm>
            <a:off x="5215799" y="2786561"/>
            <a:ext cx="12099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769" name="Google Shape;769;p97"/>
          <p:cNvSpPr txBox="1"/>
          <p:nvPr>
            <p:ph idx="16" type="body"/>
          </p:nvPr>
        </p:nvSpPr>
        <p:spPr>
          <a:xfrm>
            <a:off x="605594" y="3253486"/>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770" name="Google Shape;770;p97"/>
          <p:cNvSpPr txBox="1"/>
          <p:nvPr>
            <p:ph idx="17" type="body"/>
          </p:nvPr>
        </p:nvSpPr>
        <p:spPr>
          <a:xfrm>
            <a:off x="2149044" y="3253486"/>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771" name="Google Shape;771;p97"/>
          <p:cNvSpPr txBox="1"/>
          <p:nvPr>
            <p:ph idx="18" type="body"/>
          </p:nvPr>
        </p:nvSpPr>
        <p:spPr>
          <a:xfrm>
            <a:off x="3692494" y="3253486"/>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772" name="Google Shape;772;p97"/>
          <p:cNvSpPr txBox="1"/>
          <p:nvPr>
            <p:ph idx="19" type="body"/>
          </p:nvPr>
        </p:nvSpPr>
        <p:spPr>
          <a:xfrm>
            <a:off x="5235944" y="3265911"/>
            <a:ext cx="14451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773" name="Google Shape;773;p97"/>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774" name="Google Shape;774;p97"/>
          <p:cNvSpPr txBox="1"/>
          <p:nvPr>
            <p:ph idx="20"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
        <p:nvSpPr>
          <p:cNvPr id="775" name="Google Shape;775;p97"/>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776" name="Google Shape;776;p97"/>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4A">
  <p:cSld name="SECTION_HEADER_1_1_1_1_3">
    <p:spTree>
      <p:nvGrpSpPr>
        <p:cNvPr id="777" name="Shape 777"/>
        <p:cNvGrpSpPr/>
        <p:nvPr/>
      </p:nvGrpSpPr>
      <p:grpSpPr>
        <a:xfrm>
          <a:off x="0" y="0"/>
          <a:ext cx="0" cy="0"/>
          <a:chOff x="0" y="0"/>
          <a:chExt cx="0" cy="0"/>
        </a:xfrm>
      </p:grpSpPr>
      <p:pic>
        <p:nvPicPr>
          <p:cNvPr id="778" name="Google Shape;778;p98"/>
          <p:cNvPicPr preferRelativeResize="0"/>
          <p:nvPr/>
        </p:nvPicPr>
        <p:blipFill rotWithShape="1">
          <a:blip r:embed="rId2">
            <a:alphaModFix/>
          </a:blip>
          <a:srcRect b="0" l="-1716" r="12772" t="6933"/>
          <a:stretch/>
        </p:blipFill>
        <p:spPr>
          <a:xfrm>
            <a:off x="5441400" y="0"/>
            <a:ext cx="3702601" cy="5143501"/>
          </a:xfrm>
          <a:prstGeom prst="rect">
            <a:avLst/>
          </a:prstGeom>
          <a:noFill/>
          <a:ln>
            <a:noFill/>
          </a:ln>
        </p:spPr>
      </p:pic>
      <p:sp>
        <p:nvSpPr>
          <p:cNvPr id="779" name="Google Shape;779;p98"/>
          <p:cNvSpPr/>
          <p:nvPr/>
        </p:nvSpPr>
        <p:spPr>
          <a:xfrm>
            <a:off x="-20450" y="0"/>
            <a:ext cx="8346475" cy="5143400"/>
          </a:xfrm>
          <a:custGeom>
            <a:rect b="b" l="l" r="r" t="t"/>
            <a:pathLst>
              <a:path extrusionOk="0" h="205736" w="333859">
                <a:moveTo>
                  <a:pt x="270842" y="0"/>
                </a:moveTo>
                <a:lnTo>
                  <a:pt x="0" y="201"/>
                </a:lnTo>
                <a:lnTo>
                  <a:pt x="412" y="205736"/>
                </a:lnTo>
                <a:lnTo>
                  <a:pt x="333859" y="205736"/>
                </a:lnTo>
                <a:lnTo>
                  <a:pt x="331470" y="188944"/>
                </a:lnTo>
                <a:lnTo>
                  <a:pt x="293809" y="188625"/>
                </a:lnTo>
                <a:close/>
              </a:path>
            </a:pathLst>
          </a:custGeom>
          <a:solidFill>
            <a:srgbClr val="FFFFFF"/>
          </a:solidFill>
          <a:ln>
            <a:noFill/>
          </a:ln>
        </p:spPr>
      </p:sp>
      <p:sp>
        <p:nvSpPr>
          <p:cNvPr id="780" name="Google Shape;780;p98"/>
          <p:cNvSpPr/>
          <p:nvPr/>
        </p:nvSpPr>
        <p:spPr>
          <a:xfrm flipH="1">
            <a:off x="559781" y="161227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98"/>
          <p:cNvSpPr/>
          <p:nvPr/>
        </p:nvSpPr>
        <p:spPr>
          <a:xfrm flipH="1">
            <a:off x="2103224" y="161227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98"/>
          <p:cNvSpPr/>
          <p:nvPr/>
        </p:nvSpPr>
        <p:spPr>
          <a:xfrm flipH="1">
            <a:off x="3646671" y="161227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98"/>
          <p:cNvSpPr/>
          <p:nvPr/>
        </p:nvSpPr>
        <p:spPr>
          <a:xfrm flipH="1">
            <a:off x="5190121" y="161227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98"/>
          <p:cNvSpPr/>
          <p:nvPr/>
        </p:nvSpPr>
        <p:spPr>
          <a:xfrm flipH="1">
            <a:off x="559781" y="2726125"/>
            <a:ext cx="1393800" cy="545400"/>
          </a:xfrm>
          <a:prstGeom prst="parallelogram">
            <a:avLst>
              <a:gd fmla="val 12149" name="adj"/>
            </a:avLst>
          </a:prstGeom>
          <a:solidFill>
            <a:srgbClr val="AA8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98"/>
          <p:cNvSpPr/>
          <p:nvPr/>
        </p:nvSpPr>
        <p:spPr>
          <a:xfrm flipH="1">
            <a:off x="2103224" y="2726125"/>
            <a:ext cx="1393800" cy="545400"/>
          </a:xfrm>
          <a:prstGeom prst="parallelogram">
            <a:avLst>
              <a:gd fmla="val 12149" name="adj"/>
            </a:avLst>
          </a:prstGeom>
          <a:solidFill>
            <a:srgbClr val="C9B3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98"/>
          <p:cNvSpPr/>
          <p:nvPr/>
        </p:nvSpPr>
        <p:spPr>
          <a:xfrm flipH="1">
            <a:off x="3646671" y="2726125"/>
            <a:ext cx="1393800" cy="545400"/>
          </a:xfrm>
          <a:prstGeom prst="parallelogram">
            <a:avLst>
              <a:gd fmla="val 12149" name="adj"/>
            </a:avLst>
          </a:prstGeom>
          <a:solidFill>
            <a:srgbClr val="DBCC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98"/>
          <p:cNvSpPr/>
          <p:nvPr/>
        </p:nvSpPr>
        <p:spPr>
          <a:xfrm flipH="1">
            <a:off x="5190121" y="2726125"/>
            <a:ext cx="1393800" cy="545400"/>
          </a:xfrm>
          <a:prstGeom prst="parallelogram">
            <a:avLst>
              <a:gd fmla="val 12149" name="adj"/>
            </a:avLst>
          </a:prstGeom>
          <a:solidFill>
            <a:srgbClr val="EDE6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98"/>
          <p:cNvSpPr txBox="1"/>
          <p:nvPr>
            <p:ph type="title"/>
          </p:nvPr>
        </p:nvSpPr>
        <p:spPr>
          <a:xfrm>
            <a:off x="426525" y="789125"/>
            <a:ext cx="5915100" cy="545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3400">
                <a:solidFill>
                  <a:schemeClr val="dk1"/>
                </a:solidFill>
              </a:defRPr>
            </a:lvl1pPr>
            <a:lvl2pPr lvl="1" rtl="0" algn="l">
              <a:lnSpc>
                <a:spcPct val="100000"/>
              </a:lnSpc>
              <a:spcBef>
                <a:spcPts val="0"/>
              </a:spcBef>
              <a:spcAft>
                <a:spcPts val="0"/>
              </a:spcAft>
              <a:buSzPts val="2800"/>
              <a:buNone/>
              <a:defRPr sz="3400"/>
            </a:lvl2pPr>
            <a:lvl3pPr lvl="2" rtl="0" algn="l">
              <a:lnSpc>
                <a:spcPct val="100000"/>
              </a:lnSpc>
              <a:spcBef>
                <a:spcPts val="0"/>
              </a:spcBef>
              <a:spcAft>
                <a:spcPts val="0"/>
              </a:spcAft>
              <a:buSzPts val="2800"/>
              <a:buNone/>
              <a:defRPr sz="3400"/>
            </a:lvl3pPr>
            <a:lvl4pPr lvl="3" rtl="0" algn="l">
              <a:lnSpc>
                <a:spcPct val="100000"/>
              </a:lnSpc>
              <a:spcBef>
                <a:spcPts val="0"/>
              </a:spcBef>
              <a:spcAft>
                <a:spcPts val="0"/>
              </a:spcAft>
              <a:buSzPts val="2800"/>
              <a:buNone/>
              <a:defRPr sz="3400"/>
            </a:lvl4pPr>
            <a:lvl5pPr lvl="4" rtl="0" algn="l">
              <a:lnSpc>
                <a:spcPct val="100000"/>
              </a:lnSpc>
              <a:spcBef>
                <a:spcPts val="0"/>
              </a:spcBef>
              <a:spcAft>
                <a:spcPts val="0"/>
              </a:spcAft>
              <a:buSzPts val="2800"/>
              <a:buNone/>
              <a:defRPr sz="3400"/>
            </a:lvl5pPr>
            <a:lvl6pPr lvl="5" rtl="0" algn="l">
              <a:lnSpc>
                <a:spcPct val="100000"/>
              </a:lnSpc>
              <a:spcBef>
                <a:spcPts val="0"/>
              </a:spcBef>
              <a:spcAft>
                <a:spcPts val="0"/>
              </a:spcAft>
              <a:buSzPts val="2800"/>
              <a:buNone/>
              <a:defRPr sz="3400"/>
            </a:lvl6pPr>
            <a:lvl7pPr lvl="6" rtl="0" algn="l">
              <a:lnSpc>
                <a:spcPct val="100000"/>
              </a:lnSpc>
              <a:spcBef>
                <a:spcPts val="0"/>
              </a:spcBef>
              <a:spcAft>
                <a:spcPts val="0"/>
              </a:spcAft>
              <a:buSzPts val="2800"/>
              <a:buNone/>
              <a:defRPr sz="3400"/>
            </a:lvl7pPr>
            <a:lvl8pPr lvl="7" rtl="0" algn="l">
              <a:lnSpc>
                <a:spcPct val="100000"/>
              </a:lnSpc>
              <a:spcBef>
                <a:spcPts val="0"/>
              </a:spcBef>
              <a:spcAft>
                <a:spcPts val="0"/>
              </a:spcAft>
              <a:buSzPts val="2800"/>
              <a:buNone/>
              <a:defRPr sz="3400"/>
            </a:lvl8pPr>
            <a:lvl9pPr lvl="8" rtl="0" algn="l">
              <a:lnSpc>
                <a:spcPct val="100000"/>
              </a:lnSpc>
              <a:spcBef>
                <a:spcPts val="0"/>
              </a:spcBef>
              <a:spcAft>
                <a:spcPts val="0"/>
              </a:spcAft>
              <a:buSzPts val="2800"/>
              <a:buNone/>
              <a:defRPr sz="3400"/>
            </a:lvl9pPr>
          </a:lstStyle>
          <a:p/>
        </p:txBody>
      </p:sp>
      <p:sp>
        <p:nvSpPr>
          <p:cNvPr id="789" name="Google Shape;789;p98"/>
          <p:cNvSpPr txBox="1"/>
          <p:nvPr>
            <p:ph idx="1" type="subTitle"/>
          </p:nvPr>
        </p:nvSpPr>
        <p:spPr>
          <a:xfrm>
            <a:off x="600400" y="1678325"/>
            <a:ext cx="57360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790" name="Google Shape;790;p98"/>
          <p:cNvSpPr txBox="1"/>
          <p:nvPr>
            <p:ph idx="2" type="body"/>
          </p:nvPr>
        </p:nvSpPr>
        <p:spPr>
          <a:xfrm>
            <a:off x="600400" y="2145250"/>
            <a:ext cx="57360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791" name="Google Shape;791;p98"/>
          <p:cNvSpPr txBox="1"/>
          <p:nvPr>
            <p:ph idx="3" type="subTitle"/>
          </p:nvPr>
        </p:nvSpPr>
        <p:spPr>
          <a:xfrm>
            <a:off x="605600" y="2786550"/>
            <a:ext cx="5736000" cy="48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1pPr>
            <a:lvl2pPr lvl="1"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2pPr>
            <a:lvl3pPr lvl="2"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3pPr>
            <a:lvl4pPr lvl="3"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4pPr>
            <a:lvl5pPr lvl="4"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5pPr>
            <a:lvl6pPr lvl="5"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6pPr>
            <a:lvl7pPr lvl="6"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7pPr>
            <a:lvl8pPr lvl="7"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8pPr>
            <a:lvl9pPr lvl="8" rtl="0" algn="l">
              <a:lnSpc>
                <a:spcPct val="115000"/>
              </a:lnSpc>
              <a:spcBef>
                <a:spcPts val="0"/>
              </a:spcBef>
              <a:spcAft>
                <a:spcPts val="0"/>
              </a:spcAft>
              <a:buClr>
                <a:srgbClr val="333333"/>
              </a:buClr>
              <a:buSzPts val="1600"/>
              <a:buFont typeface="Secular One"/>
              <a:buNone/>
              <a:defRPr b="1" sz="1600">
                <a:solidFill>
                  <a:srgbClr val="333333"/>
                </a:solidFill>
                <a:latin typeface="Secular One"/>
                <a:ea typeface="Secular One"/>
                <a:cs typeface="Secular One"/>
                <a:sym typeface="Secular One"/>
              </a:defRPr>
            </a:lvl9pPr>
          </a:lstStyle>
          <a:p/>
        </p:txBody>
      </p:sp>
      <p:sp>
        <p:nvSpPr>
          <p:cNvPr id="792" name="Google Shape;792;p98"/>
          <p:cNvSpPr txBox="1"/>
          <p:nvPr>
            <p:ph idx="4" type="body"/>
          </p:nvPr>
        </p:nvSpPr>
        <p:spPr>
          <a:xfrm>
            <a:off x="605619" y="3253475"/>
            <a:ext cx="5736000" cy="423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793" name="Google Shape;793;p98"/>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794" name="Google Shape;794;p98"/>
          <p:cNvSpPr txBox="1"/>
          <p:nvPr>
            <p:ph idx="5"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
        <p:nvSpPr>
          <p:cNvPr id="795" name="Google Shape;795;p98"/>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796" name="Google Shape;796;p98"/>
          <p:cNvPicPr preferRelativeResize="0"/>
          <p:nvPr/>
        </p:nvPicPr>
        <p:blipFill rotWithShape="1">
          <a:blip r:embed="rId3">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A">
  <p:cSld name="SECTION_HEADER_1_1_1_1_1_1">
    <p:spTree>
      <p:nvGrpSpPr>
        <p:cNvPr id="797" name="Shape 797"/>
        <p:cNvGrpSpPr/>
        <p:nvPr/>
      </p:nvGrpSpPr>
      <p:grpSpPr>
        <a:xfrm>
          <a:off x="0" y="0"/>
          <a:ext cx="0" cy="0"/>
          <a:chOff x="0" y="0"/>
          <a:chExt cx="0" cy="0"/>
        </a:xfrm>
      </p:grpSpPr>
      <p:sp>
        <p:nvSpPr>
          <p:cNvPr id="798" name="Google Shape;798;p99"/>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799" name="Google Shape;799;p99"/>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800" name="Google Shape;800;p99"/>
          <p:cNvSpPr txBox="1"/>
          <p:nvPr>
            <p:ph type="title"/>
          </p:nvPr>
        </p:nvSpPr>
        <p:spPr>
          <a:xfrm>
            <a:off x="450475" y="625949"/>
            <a:ext cx="59151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801" name="Google Shape;801;p99"/>
          <p:cNvSpPr txBox="1"/>
          <p:nvPr>
            <p:ph idx="1" type="body"/>
          </p:nvPr>
        </p:nvSpPr>
        <p:spPr>
          <a:xfrm>
            <a:off x="404533" y="2104250"/>
            <a:ext cx="3330000" cy="2436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02" name="Google Shape;802;p99"/>
          <p:cNvSpPr txBox="1"/>
          <p:nvPr>
            <p:ph idx="2" type="title"/>
          </p:nvPr>
        </p:nvSpPr>
        <p:spPr>
          <a:xfrm>
            <a:off x="469900" y="1623472"/>
            <a:ext cx="3324900" cy="4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200"/>
            </a:lvl1pPr>
            <a:lvl2pPr lvl="1" rtl="0" algn="l">
              <a:lnSpc>
                <a:spcPct val="100000"/>
              </a:lnSpc>
              <a:spcBef>
                <a:spcPts val="0"/>
              </a:spcBef>
              <a:spcAft>
                <a:spcPts val="0"/>
              </a:spcAft>
              <a:buSzPts val="2800"/>
              <a:buNone/>
              <a:defRPr sz="1200"/>
            </a:lvl2pPr>
            <a:lvl3pPr lvl="2" rtl="0" algn="l">
              <a:lnSpc>
                <a:spcPct val="100000"/>
              </a:lnSpc>
              <a:spcBef>
                <a:spcPts val="0"/>
              </a:spcBef>
              <a:spcAft>
                <a:spcPts val="0"/>
              </a:spcAft>
              <a:buSzPts val="2800"/>
              <a:buNone/>
              <a:defRPr sz="1200"/>
            </a:lvl3pPr>
            <a:lvl4pPr lvl="3" rtl="0" algn="l">
              <a:lnSpc>
                <a:spcPct val="100000"/>
              </a:lnSpc>
              <a:spcBef>
                <a:spcPts val="0"/>
              </a:spcBef>
              <a:spcAft>
                <a:spcPts val="0"/>
              </a:spcAft>
              <a:buSzPts val="2800"/>
              <a:buNone/>
              <a:defRPr sz="1200"/>
            </a:lvl4pPr>
            <a:lvl5pPr lvl="4" rtl="0" algn="l">
              <a:lnSpc>
                <a:spcPct val="100000"/>
              </a:lnSpc>
              <a:spcBef>
                <a:spcPts val="0"/>
              </a:spcBef>
              <a:spcAft>
                <a:spcPts val="0"/>
              </a:spcAft>
              <a:buSzPts val="2800"/>
              <a:buNone/>
              <a:defRPr sz="1200"/>
            </a:lvl5pPr>
            <a:lvl6pPr lvl="5" rtl="0" algn="l">
              <a:lnSpc>
                <a:spcPct val="100000"/>
              </a:lnSpc>
              <a:spcBef>
                <a:spcPts val="0"/>
              </a:spcBef>
              <a:spcAft>
                <a:spcPts val="0"/>
              </a:spcAft>
              <a:buSzPts val="2800"/>
              <a:buNone/>
              <a:defRPr sz="1200"/>
            </a:lvl6pPr>
            <a:lvl7pPr lvl="6" rtl="0" algn="l">
              <a:lnSpc>
                <a:spcPct val="100000"/>
              </a:lnSpc>
              <a:spcBef>
                <a:spcPts val="0"/>
              </a:spcBef>
              <a:spcAft>
                <a:spcPts val="0"/>
              </a:spcAft>
              <a:buSzPts val="2800"/>
              <a:buNone/>
              <a:defRPr sz="1200"/>
            </a:lvl7pPr>
            <a:lvl8pPr lvl="7" rtl="0" algn="l">
              <a:lnSpc>
                <a:spcPct val="100000"/>
              </a:lnSpc>
              <a:spcBef>
                <a:spcPts val="0"/>
              </a:spcBef>
              <a:spcAft>
                <a:spcPts val="0"/>
              </a:spcAft>
              <a:buSzPts val="2800"/>
              <a:buNone/>
              <a:defRPr sz="1200"/>
            </a:lvl8pPr>
            <a:lvl9pPr lvl="8" rtl="0" algn="l">
              <a:lnSpc>
                <a:spcPct val="100000"/>
              </a:lnSpc>
              <a:spcBef>
                <a:spcPts val="0"/>
              </a:spcBef>
              <a:spcAft>
                <a:spcPts val="0"/>
              </a:spcAft>
              <a:buSzPts val="2800"/>
              <a:buNone/>
              <a:defRPr sz="1200"/>
            </a:lvl9pPr>
          </a:lstStyle>
          <a:p/>
        </p:txBody>
      </p:sp>
      <p:sp>
        <p:nvSpPr>
          <p:cNvPr id="803" name="Google Shape;803;p99"/>
          <p:cNvSpPr txBox="1"/>
          <p:nvPr>
            <p:ph idx="3" type="body"/>
          </p:nvPr>
        </p:nvSpPr>
        <p:spPr>
          <a:xfrm>
            <a:off x="4062133" y="2104250"/>
            <a:ext cx="3330000" cy="2436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04" name="Google Shape;804;p99"/>
          <p:cNvSpPr txBox="1"/>
          <p:nvPr>
            <p:ph idx="4" type="title"/>
          </p:nvPr>
        </p:nvSpPr>
        <p:spPr>
          <a:xfrm>
            <a:off x="4127500" y="1623472"/>
            <a:ext cx="3324900" cy="4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200"/>
            </a:lvl1pPr>
            <a:lvl2pPr lvl="1" rtl="0" algn="l">
              <a:lnSpc>
                <a:spcPct val="100000"/>
              </a:lnSpc>
              <a:spcBef>
                <a:spcPts val="0"/>
              </a:spcBef>
              <a:spcAft>
                <a:spcPts val="0"/>
              </a:spcAft>
              <a:buSzPts val="2800"/>
              <a:buNone/>
              <a:defRPr sz="1200"/>
            </a:lvl2pPr>
            <a:lvl3pPr lvl="2" rtl="0" algn="l">
              <a:lnSpc>
                <a:spcPct val="100000"/>
              </a:lnSpc>
              <a:spcBef>
                <a:spcPts val="0"/>
              </a:spcBef>
              <a:spcAft>
                <a:spcPts val="0"/>
              </a:spcAft>
              <a:buSzPts val="2800"/>
              <a:buNone/>
              <a:defRPr sz="1200"/>
            </a:lvl3pPr>
            <a:lvl4pPr lvl="3" rtl="0" algn="l">
              <a:lnSpc>
                <a:spcPct val="100000"/>
              </a:lnSpc>
              <a:spcBef>
                <a:spcPts val="0"/>
              </a:spcBef>
              <a:spcAft>
                <a:spcPts val="0"/>
              </a:spcAft>
              <a:buSzPts val="2800"/>
              <a:buNone/>
              <a:defRPr sz="1200"/>
            </a:lvl4pPr>
            <a:lvl5pPr lvl="4" rtl="0" algn="l">
              <a:lnSpc>
                <a:spcPct val="100000"/>
              </a:lnSpc>
              <a:spcBef>
                <a:spcPts val="0"/>
              </a:spcBef>
              <a:spcAft>
                <a:spcPts val="0"/>
              </a:spcAft>
              <a:buSzPts val="2800"/>
              <a:buNone/>
              <a:defRPr sz="1200"/>
            </a:lvl5pPr>
            <a:lvl6pPr lvl="5" rtl="0" algn="l">
              <a:lnSpc>
                <a:spcPct val="100000"/>
              </a:lnSpc>
              <a:spcBef>
                <a:spcPts val="0"/>
              </a:spcBef>
              <a:spcAft>
                <a:spcPts val="0"/>
              </a:spcAft>
              <a:buSzPts val="2800"/>
              <a:buNone/>
              <a:defRPr sz="1200"/>
            </a:lvl6pPr>
            <a:lvl7pPr lvl="6" rtl="0" algn="l">
              <a:lnSpc>
                <a:spcPct val="100000"/>
              </a:lnSpc>
              <a:spcBef>
                <a:spcPts val="0"/>
              </a:spcBef>
              <a:spcAft>
                <a:spcPts val="0"/>
              </a:spcAft>
              <a:buSzPts val="2800"/>
              <a:buNone/>
              <a:defRPr sz="1200"/>
            </a:lvl7pPr>
            <a:lvl8pPr lvl="7" rtl="0" algn="l">
              <a:lnSpc>
                <a:spcPct val="100000"/>
              </a:lnSpc>
              <a:spcBef>
                <a:spcPts val="0"/>
              </a:spcBef>
              <a:spcAft>
                <a:spcPts val="0"/>
              </a:spcAft>
              <a:buSzPts val="2800"/>
              <a:buNone/>
              <a:defRPr sz="1200"/>
            </a:lvl8pPr>
            <a:lvl9pPr lvl="8" rtl="0" algn="l">
              <a:lnSpc>
                <a:spcPct val="100000"/>
              </a:lnSpc>
              <a:spcBef>
                <a:spcPts val="0"/>
              </a:spcBef>
              <a:spcAft>
                <a:spcPts val="0"/>
              </a:spcAft>
              <a:buSzPts val="2800"/>
              <a:buNone/>
              <a:defRPr sz="1200"/>
            </a:lvl9pPr>
          </a:lstStyle>
          <a:p/>
        </p:txBody>
      </p:sp>
      <p:sp>
        <p:nvSpPr>
          <p:cNvPr id="805" name="Google Shape;805;p99"/>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806" name="Google Shape;806;p99"/>
          <p:cNvPicPr preferRelativeResize="0"/>
          <p:nvPr/>
        </p:nvPicPr>
        <p:blipFill rotWithShape="1">
          <a:blip r:embed="rId2">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B">
  <p:cSld name="SECTION_HEADER_1_1_1_1_1_1_2">
    <p:spTree>
      <p:nvGrpSpPr>
        <p:cNvPr id="807" name="Shape 807"/>
        <p:cNvGrpSpPr/>
        <p:nvPr/>
      </p:nvGrpSpPr>
      <p:grpSpPr>
        <a:xfrm>
          <a:off x="0" y="0"/>
          <a:ext cx="0" cy="0"/>
          <a:chOff x="0" y="0"/>
          <a:chExt cx="0" cy="0"/>
        </a:xfrm>
      </p:grpSpPr>
      <p:sp>
        <p:nvSpPr>
          <p:cNvPr id="808" name="Google Shape;808;p100"/>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809" name="Google Shape;809;p100"/>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810" name="Google Shape;810;p100"/>
          <p:cNvSpPr txBox="1"/>
          <p:nvPr>
            <p:ph type="title"/>
          </p:nvPr>
        </p:nvSpPr>
        <p:spPr>
          <a:xfrm>
            <a:off x="450475" y="625949"/>
            <a:ext cx="59151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811" name="Google Shape;811;p100"/>
          <p:cNvSpPr txBox="1"/>
          <p:nvPr>
            <p:ph idx="1" type="body"/>
          </p:nvPr>
        </p:nvSpPr>
        <p:spPr>
          <a:xfrm>
            <a:off x="404533" y="2104250"/>
            <a:ext cx="3330000" cy="20523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12" name="Google Shape;812;p100"/>
          <p:cNvSpPr txBox="1"/>
          <p:nvPr>
            <p:ph idx="2" type="title"/>
          </p:nvPr>
        </p:nvSpPr>
        <p:spPr>
          <a:xfrm>
            <a:off x="469900" y="1623472"/>
            <a:ext cx="3324900" cy="4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200"/>
            </a:lvl1pPr>
            <a:lvl2pPr lvl="1" rtl="0" algn="l">
              <a:lnSpc>
                <a:spcPct val="100000"/>
              </a:lnSpc>
              <a:spcBef>
                <a:spcPts val="0"/>
              </a:spcBef>
              <a:spcAft>
                <a:spcPts val="0"/>
              </a:spcAft>
              <a:buSzPts val="2800"/>
              <a:buNone/>
              <a:defRPr sz="1200"/>
            </a:lvl2pPr>
            <a:lvl3pPr lvl="2" rtl="0" algn="l">
              <a:lnSpc>
                <a:spcPct val="100000"/>
              </a:lnSpc>
              <a:spcBef>
                <a:spcPts val="0"/>
              </a:spcBef>
              <a:spcAft>
                <a:spcPts val="0"/>
              </a:spcAft>
              <a:buSzPts val="2800"/>
              <a:buNone/>
              <a:defRPr sz="1200"/>
            </a:lvl3pPr>
            <a:lvl4pPr lvl="3" rtl="0" algn="l">
              <a:lnSpc>
                <a:spcPct val="100000"/>
              </a:lnSpc>
              <a:spcBef>
                <a:spcPts val="0"/>
              </a:spcBef>
              <a:spcAft>
                <a:spcPts val="0"/>
              </a:spcAft>
              <a:buSzPts val="2800"/>
              <a:buNone/>
              <a:defRPr sz="1200"/>
            </a:lvl4pPr>
            <a:lvl5pPr lvl="4" rtl="0" algn="l">
              <a:lnSpc>
                <a:spcPct val="100000"/>
              </a:lnSpc>
              <a:spcBef>
                <a:spcPts val="0"/>
              </a:spcBef>
              <a:spcAft>
                <a:spcPts val="0"/>
              </a:spcAft>
              <a:buSzPts val="2800"/>
              <a:buNone/>
              <a:defRPr sz="1200"/>
            </a:lvl5pPr>
            <a:lvl6pPr lvl="5" rtl="0" algn="l">
              <a:lnSpc>
                <a:spcPct val="100000"/>
              </a:lnSpc>
              <a:spcBef>
                <a:spcPts val="0"/>
              </a:spcBef>
              <a:spcAft>
                <a:spcPts val="0"/>
              </a:spcAft>
              <a:buSzPts val="2800"/>
              <a:buNone/>
              <a:defRPr sz="1200"/>
            </a:lvl6pPr>
            <a:lvl7pPr lvl="6" rtl="0" algn="l">
              <a:lnSpc>
                <a:spcPct val="100000"/>
              </a:lnSpc>
              <a:spcBef>
                <a:spcPts val="0"/>
              </a:spcBef>
              <a:spcAft>
                <a:spcPts val="0"/>
              </a:spcAft>
              <a:buSzPts val="2800"/>
              <a:buNone/>
              <a:defRPr sz="1200"/>
            </a:lvl7pPr>
            <a:lvl8pPr lvl="7" rtl="0" algn="l">
              <a:lnSpc>
                <a:spcPct val="100000"/>
              </a:lnSpc>
              <a:spcBef>
                <a:spcPts val="0"/>
              </a:spcBef>
              <a:spcAft>
                <a:spcPts val="0"/>
              </a:spcAft>
              <a:buSzPts val="2800"/>
              <a:buNone/>
              <a:defRPr sz="1200"/>
            </a:lvl8pPr>
            <a:lvl9pPr lvl="8" rtl="0" algn="l">
              <a:lnSpc>
                <a:spcPct val="100000"/>
              </a:lnSpc>
              <a:spcBef>
                <a:spcPts val="0"/>
              </a:spcBef>
              <a:spcAft>
                <a:spcPts val="0"/>
              </a:spcAft>
              <a:buSzPts val="2800"/>
              <a:buNone/>
              <a:defRPr sz="1200"/>
            </a:lvl9pPr>
          </a:lstStyle>
          <a:p/>
        </p:txBody>
      </p:sp>
      <p:sp>
        <p:nvSpPr>
          <p:cNvPr id="813" name="Google Shape;813;p100"/>
          <p:cNvSpPr/>
          <p:nvPr/>
        </p:nvSpPr>
        <p:spPr>
          <a:xfrm>
            <a:off x="4198175" y="1716175"/>
            <a:ext cx="3015300" cy="2440500"/>
          </a:xfrm>
          <a:prstGeom prst="rect">
            <a:avLst/>
          </a:prstGeom>
          <a:noFill/>
          <a:ln cap="flat" cmpd="sng" w="9525">
            <a:solidFill>
              <a:srgbClr val="C9B3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14" name="Google Shape;814;p100"/>
          <p:cNvCxnSpPr/>
          <p:nvPr/>
        </p:nvCxnSpPr>
        <p:spPr>
          <a:xfrm>
            <a:off x="4199725" y="1725125"/>
            <a:ext cx="3012300" cy="2422200"/>
          </a:xfrm>
          <a:prstGeom prst="straightConnector1">
            <a:avLst/>
          </a:prstGeom>
          <a:noFill/>
          <a:ln cap="flat" cmpd="sng" w="9525">
            <a:solidFill>
              <a:srgbClr val="C9B3FF"/>
            </a:solidFill>
            <a:prstDash val="solid"/>
            <a:round/>
            <a:headEnd len="sm" w="sm" type="none"/>
            <a:tailEnd len="sm" w="sm" type="none"/>
          </a:ln>
        </p:spPr>
      </p:cxnSp>
      <p:cxnSp>
        <p:nvCxnSpPr>
          <p:cNvPr id="815" name="Google Shape;815;p100"/>
          <p:cNvCxnSpPr/>
          <p:nvPr/>
        </p:nvCxnSpPr>
        <p:spPr>
          <a:xfrm flipH="1">
            <a:off x="4208900" y="1716175"/>
            <a:ext cx="3012000" cy="2440500"/>
          </a:xfrm>
          <a:prstGeom prst="straightConnector1">
            <a:avLst/>
          </a:prstGeom>
          <a:noFill/>
          <a:ln cap="flat" cmpd="sng" w="9525">
            <a:solidFill>
              <a:srgbClr val="C9B3FF"/>
            </a:solidFill>
            <a:prstDash val="solid"/>
            <a:round/>
            <a:headEnd len="sm" w="sm" type="none"/>
            <a:tailEnd len="sm" w="sm" type="none"/>
          </a:ln>
        </p:spPr>
      </p:cxnSp>
      <p:sp>
        <p:nvSpPr>
          <p:cNvPr id="816" name="Google Shape;816;p100"/>
          <p:cNvSpPr txBox="1"/>
          <p:nvPr/>
        </p:nvSpPr>
        <p:spPr>
          <a:xfrm>
            <a:off x="4746350" y="2630725"/>
            <a:ext cx="1937100" cy="611400"/>
          </a:xfrm>
          <a:prstGeom prst="rect">
            <a:avLst/>
          </a:prstGeom>
          <a:solidFill>
            <a:schemeClr val="lt1"/>
          </a:solidFill>
          <a:ln cap="flat" cmpd="sng" w="9525">
            <a:solidFill>
              <a:srgbClr val="C9B3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9B3FF"/>
                </a:solidFill>
                <a:latin typeface="Sorts Mill Goudy"/>
                <a:ea typeface="Sorts Mill Goudy"/>
                <a:cs typeface="Sorts Mill Goudy"/>
                <a:sym typeface="Sorts Mill Goudy"/>
              </a:rPr>
              <a:t>Place &amp; crop image over this area</a:t>
            </a:r>
            <a:endParaRPr b="0" i="0" sz="1400" u="none" cap="none" strike="noStrike">
              <a:solidFill>
                <a:srgbClr val="C9B3FF"/>
              </a:solidFill>
              <a:latin typeface="Sorts Mill Goudy"/>
              <a:ea typeface="Sorts Mill Goudy"/>
              <a:cs typeface="Sorts Mill Goudy"/>
              <a:sym typeface="Sorts Mill Goudy"/>
            </a:endParaRPr>
          </a:p>
        </p:txBody>
      </p:sp>
      <p:sp>
        <p:nvSpPr>
          <p:cNvPr id="817" name="Google Shape;817;p100"/>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818" name="Google Shape;818;p100"/>
          <p:cNvPicPr preferRelativeResize="0"/>
          <p:nvPr/>
        </p:nvPicPr>
        <p:blipFill rotWithShape="1">
          <a:blip r:embed="rId2">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Option 5C">
  <p:cSld name="SECTION_HEADER_1_1_1_1_1_1_1">
    <p:spTree>
      <p:nvGrpSpPr>
        <p:cNvPr id="819" name="Shape 819"/>
        <p:cNvGrpSpPr/>
        <p:nvPr/>
      </p:nvGrpSpPr>
      <p:grpSpPr>
        <a:xfrm>
          <a:off x="0" y="0"/>
          <a:ext cx="0" cy="0"/>
          <a:chOff x="0" y="0"/>
          <a:chExt cx="0" cy="0"/>
        </a:xfrm>
      </p:grpSpPr>
      <p:sp>
        <p:nvSpPr>
          <p:cNvPr id="820" name="Google Shape;820;p101"/>
          <p:cNvSpPr/>
          <p:nvPr/>
        </p:nvSpPr>
        <p:spPr>
          <a:xfrm>
            <a:off x="8242375" y="-7975"/>
            <a:ext cx="901625" cy="5151150"/>
          </a:xfrm>
          <a:custGeom>
            <a:rect b="b" l="l" r="r" t="t"/>
            <a:pathLst>
              <a:path extrusionOk="0" h="206046" w="36065">
                <a:moveTo>
                  <a:pt x="0" y="0"/>
                </a:moveTo>
                <a:lnTo>
                  <a:pt x="24894" y="205860"/>
                </a:lnTo>
                <a:lnTo>
                  <a:pt x="36065" y="206046"/>
                </a:lnTo>
                <a:lnTo>
                  <a:pt x="36065" y="0"/>
                </a:lnTo>
                <a:close/>
              </a:path>
            </a:pathLst>
          </a:custGeom>
          <a:solidFill>
            <a:schemeClr val="dk1"/>
          </a:solidFill>
          <a:ln>
            <a:noFill/>
          </a:ln>
        </p:spPr>
      </p:sp>
      <p:sp>
        <p:nvSpPr>
          <p:cNvPr id="821" name="Google Shape;821;p101"/>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chemeClr val="dk2"/>
          </a:solidFill>
          <a:ln>
            <a:noFill/>
          </a:ln>
        </p:spPr>
      </p:sp>
      <p:sp>
        <p:nvSpPr>
          <p:cNvPr id="822" name="Google Shape;822;p101"/>
          <p:cNvSpPr txBox="1"/>
          <p:nvPr>
            <p:ph type="title"/>
          </p:nvPr>
        </p:nvSpPr>
        <p:spPr>
          <a:xfrm>
            <a:off x="450475" y="625949"/>
            <a:ext cx="59151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823" name="Google Shape;823;p101"/>
          <p:cNvSpPr txBox="1"/>
          <p:nvPr>
            <p:ph idx="1" type="body"/>
          </p:nvPr>
        </p:nvSpPr>
        <p:spPr>
          <a:xfrm>
            <a:off x="404533" y="2104250"/>
            <a:ext cx="6975900" cy="24366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24" name="Google Shape;824;p101"/>
          <p:cNvSpPr txBox="1"/>
          <p:nvPr>
            <p:ph idx="2" type="title"/>
          </p:nvPr>
        </p:nvSpPr>
        <p:spPr>
          <a:xfrm>
            <a:off x="469900" y="1623475"/>
            <a:ext cx="6975900" cy="4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1200"/>
            </a:lvl1pPr>
            <a:lvl2pPr lvl="1" rtl="0" algn="l">
              <a:lnSpc>
                <a:spcPct val="100000"/>
              </a:lnSpc>
              <a:spcBef>
                <a:spcPts val="0"/>
              </a:spcBef>
              <a:spcAft>
                <a:spcPts val="0"/>
              </a:spcAft>
              <a:buSzPts val="2800"/>
              <a:buNone/>
              <a:defRPr sz="1200"/>
            </a:lvl2pPr>
            <a:lvl3pPr lvl="2" rtl="0" algn="l">
              <a:lnSpc>
                <a:spcPct val="100000"/>
              </a:lnSpc>
              <a:spcBef>
                <a:spcPts val="0"/>
              </a:spcBef>
              <a:spcAft>
                <a:spcPts val="0"/>
              </a:spcAft>
              <a:buSzPts val="2800"/>
              <a:buNone/>
              <a:defRPr sz="1200"/>
            </a:lvl3pPr>
            <a:lvl4pPr lvl="3" rtl="0" algn="l">
              <a:lnSpc>
                <a:spcPct val="100000"/>
              </a:lnSpc>
              <a:spcBef>
                <a:spcPts val="0"/>
              </a:spcBef>
              <a:spcAft>
                <a:spcPts val="0"/>
              </a:spcAft>
              <a:buSzPts val="2800"/>
              <a:buNone/>
              <a:defRPr sz="1200"/>
            </a:lvl4pPr>
            <a:lvl5pPr lvl="4" rtl="0" algn="l">
              <a:lnSpc>
                <a:spcPct val="100000"/>
              </a:lnSpc>
              <a:spcBef>
                <a:spcPts val="0"/>
              </a:spcBef>
              <a:spcAft>
                <a:spcPts val="0"/>
              </a:spcAft>
              <a:buSzPts val="2800"/>
              <a:buNone/>
              <a:defRPr sz="1200"/>
            </a:lvl5pPr>
            <a:lvl6pPr lvl="5" rtl="0" algn="l">
              <a:lnSpc>
                <a:spcPct val="100000"/>
              </a:lnSpc>
              <a:spcBef>
                <a:spcPts val="0"/>
              </a:spcBef>
              <a:spcAft>
                <a:spcPts val="0"/>
              </a:spcAft>
              <a:buSzPts val="2800"/>
              <a:buNone/>
              <a:defRPr sz="1200"/>
            </a:lvl6pPr>
            <a:lvl7pPr lvl="6" rtl="0" algn="l">
              <a:lnSpc>
                <a:spcPct val="100000"/>
              </a:lnSpc>
              <a:spcBef>
                <a:spcPts val="0"/>
              </a:spcBef>
              <a:spcAft>
                <a:spcPts val="0"/>
              </a:spcAft>
              <a:buSzPts val="2800"/>
              <a:buNone/>
              <a:defRPr sz="1200"/>
            </a:lvl7pPr>
            <a:lvl8pPr lvl="7" rtl="0" algn="l">
              <a:lnSpc>
                <a:spcPct val="100000"/>
              </a:lnSpc>
              <a:spcBef>
                <a:spcPts val="0"/>
              </a:spcBef>
              <a:spcAft>
                <a:spcPts val="0"/>
              </a:spcAft>
              <a:buSzPts val="2800"/>
              <a:buNone/>
              <a:defRPr sz="1200"/>
            </a:lvl8pPr>
            <a:lvl9pPr lvl="8" rtl="0" algn="l">
              <a:lnSpc>
                <a:spcPct val="100000"/>
              </a:lnSpc>
              <a:spcBef>
                <a:spcPts val="0"/>
              </a:spcBef>
              <a:spcAft>
                <a:spcPts val="0"/>
              </a:spcAft>
              <a:buSzPts val="2800"/>
              <a:buNone/>
              <a:defRPr sz="1200"/>
            </a:lvl9pPr>
          </a:lstStyle>
          <a:p/>
        </p:txBody>
      </p:sp>
      <p:sp>
        <p:nvSpPr>
          <p:cNvPr id="825" name="Google Shape;825;p101"/>
          <p:cNvSpPr/>
          <p:nvPr/>
        </p:nvSpPr>
        <p:spPr>
          <a:xfrm>
            <a:off x="8178675" y="4644200"/>
            <a:ext cx="965289" cy="499318"/>
          </a:xfrm>
          <a:custGeom>
            <a:rect b="b" l="l" r="r" t="t"/>
            <a:pathLst>
              <a:path extrusionOk="0" h="16916" w="36703">
                <a:moveTo>
                  <a:pt x="0" y="0"/>
                </a:moveTo>
                <a:lnTo>
                  <a:pt x="36703" y="0"/>
                </a:lnTo>
                <a:lnTo>
                  <a:pt x="36703" y="16916"/>
                </a:lnTo>
                <a:lnTo>
                  <a:pt x="2553" y="16916"/>
                </a:lnTo>
                <a:close/>
              </a:path>
            </a:pathLst>
          </a:custGeom>
          <a:solidFill>
            <a:schemeClr val="accent6"/>
          </a:solidFill>
          <a:ln>
            <a:noFill/>
          </a:ln>
        </p:spPr>
      </p:sp>
      <p:pic>
        <p:nvPicPr>
          <p:cNvPr id="826" name="Google Shape;826;p101"/>
          <p:cNvPicPr preferRelativeResize="0"/>
          <p:nvPr/>
        </p:nvPicPr>
        <p:blipFill rotWithShape="1">
          <a:blip r:embed="rId2">
            <a:alphaModFix/>
          </a:blip>
          <a:srcRect b="0" l="0" r="0" t="0"/>
          <a:stretch/>
        </p:blipFill>
        <p:spPr>
          <a:xfrm>
            <a:off x="8438067" y="4780777"/>
            <a:ext cx="510218" cy="18684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ALT Option 6A">
  <p:cSld name="SECTION_HEADER_1_1_1_1_1_1_1_1">
    <p:spTree>
      <p:nvGrpSpPr>
        <p:cNvPr id="827" name="Shape 827"/>
        <p:cNvGrpSpPr/>
        <p:nvPr/>
      </p:nvGrpSpPr>
      <p:grpSpPr>
        <a:xfrm>
          <a:off x="0" y="0"/>
          <a:ext cx="0" cy="0"/>
          <a:chOff x="0" y="0"/>
          <a:chExt cx="0" cy="0"/>
        </a:xfrm>
      </p:grpSpPr>
      <p:sp>
        <p:nvSpPr>
          <p:cNvPr id="828" name="Google Shape;828;p102"/>
          <p:cNvSpPr/>
          <p:nvPr/>
        </p:nvSpPr>
        <p:spPr>
          <a:xfrm flipH="1">
            <a:off x="6940099" y="0"/>
            <a:ext cx="1827300" cy="5143500"/>
          </a:xfrm>
          <a:prstGeom prst="parallelogram">
            <a:avLst>
              <a:gd fmla="val 34846" name="adj"/>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102"/>
          <p:cNvSpPr txBox="1"/>
          <p:nvPr>
            <p:ph type="title"/>
          </p:nvPr>
        </p:nvSpPr>
        <p:spPr>
          <a:xfrm>
            <a:off x="450475" y="625949"/>
            <a:ext cx="5915100" cy="997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000"/>
              <a:buNone/>
              <a:defRPr b="0" sz="2800">
                <a:solidFill>
                  <a:srgbClr val="333333"/>
                </a:solidFill>
              </a:defRPr>
            </a:lvl1pPr>
            <a:lvl2pPr lvl="1" rtl="0" algn="l">
              <a:lnSpc>
                <a:spcPct val="100000"/>
              </a:lnSpc>
              <a:spcBef>
                <a:spcPts val="0"/>
              </a:spcBef>
              <a:spcAft>
                <a:spcPts val="0"/>
              </a:spcAft>
              <a:buSzPts val="2800"/>
              <a:buNone/>
              <a:defRPr sz="2800">
                <a:solidFill>
                  <a:srgbClr val="333333"/>
                </a:solidFill>
              </a:defRPr>
            </a:lvl2pPr>
            <a:lvl3pPr lvl="2" rtl="0" algn="l">
              <a:lnSpc>
                <a:spcPct val="100000"/>
              </a:lnSpc>
              <a:spcBef>
                <a:spcPts val="0"/>
              </a:spcBef>
              <a:spcAft>
                <a:spcPts val="0"/>
              </a:spcAft>
              <a:buSzPts val="2800"/>
              <a:buNone/>
              <a:defRPr sz="2800">
                <a:solidFill>
                  <a:srgbClr val="333333"/>
                </a:solidFill>
              </a:defRPr>
            </a:lvl3pPr>
            <a:lvl4pPr lvl="3" rtl="0" algn="l">
              <a:lnSpc>
                <a:spcPct val="100000"/>
              </a:lnSpc>
              <a:spcBef>
                <a:spcPts val="0"/>
              </a:spcBef>
              <a:spcAft>
                <a:spcPts val="0"/>
              </a:spcAft>
              <a:buSzPts val="2800"/>
              <a:buNone/>
              <a:defRPr sz="2800">
                <a:solidFill>
                  <a:srgbClr val="333333"/>
                </a:solidFill>
              </a:defRPr>
            </a:lvl4pPr>
            <a:lvl5pPr lvl="4" rtl="0" algn="l">
              <a:lnSpc>
                <a:spcPct val="100000"/>
              </a:lnSpc>
              <a:spcBef>
                <a:spcPts val="0"/>
              </a:spcBef>
              <a:spcAft>
                <a:spcPts val="0"/>
              </a:spcAft>
              <a:buSzPts val="2800"/>
              <a:buNone/>
              <a:defRPr sz="2800">
                <a:solidFill>
                  <a:srgbClr val="333333"/>
                </a:solidFill>
              </a:defRPr>
            </a:lvl5pPr>
            <a:lvl6pPr lvl="5" rtl="0" algn="l">
              <a:lnSpc>
                <a:spcPct val="100000"/>
              </a:lnSpc>
              <a:spcBef>
                <a:spcPts val="0"/>
              </a:spcBef>
              <a:spcAft>
                <a:spcPts val="0"/>
              </a:spcAft>
              <a:buSzPts val="2800"/>
              <a:buNone/>
              <a:defRPr sz="2800">
                <a:solidFill>
                  <a:srgbClr val="333333"/>
                </a:solidFill>
              </a:defRPr>
            </a:lvl6pPr>
            <a:lvl7pPr lvl="6" rtl="0" algn="l">
              <a:lnSpc>
                <a:spcPct val="100000"/>
              </a:lnSpc>
              <a:spcBef>
                <a:spcPts val="0"/>
              </a:spcBef>
              <a:spcAft>
                <a:spcPts val="0"/>
              </a:spcAft>
              <a:buSzPts val="2800"/>
              <a:buNone/>
              <a:defRPr sz="2800">
                <a:solidFill>
                  <a:srgbClr val="333333"/>
                </a:solidFill>
              </a:defRPr>
            </a:lvl7pPr>
            <a:lvl8pPr lvl="7" rtl="0" algn="l">
              <a:lnSpc>
                <a:spcPct val="100000"/>
              </a:lnSpc>
              <a:spcBef>
                <a:spcPts val="0"/>
              </a:spcBef>
              <a:spcAft>
                <a:spcPts val="0"/>
              </a:spcAft>
              <a:buSzPts val="2800"/>
              <a:buNone/>
              <a:defRPr sz="2800">
                <a:solidFill>
                  <a:srgbClr val="333333"/>
                </a:solidFill>
              </a:defRPr>
            </a:lvl8pPr>
            <a:lvl9pPr lvl="8" rtl="0" algn="l">
              <a:lnSpc>
                <a:spcPct val="100000"/>
              </a:lnSpc>
              <a:spcBef>
                <a:spcPts val="0"/>
              </a:spcBef>
              <a:spcAft>
                <a:spcPts val="0"/>
              </a:spcAft>
              <a:buSzPts val="2800"/>
              <a:buNone/>
              <a:defRPr sz="2800">
                <a:solidFill>
                  <a:srgbClr val="333333"/>
                </a:solidFill>
              </a:defRPr>
            </a:lvl9pPr>
          </a:lstStyle>
          <a:p/>
        </p:txBody>
      </p:sp>
      <p:sp>
        <p:nvSpPr>
          <p:cNvPr id="830" name="Google Shape;830;p102"/>
          <p:cNvSpPr txBox="1"/>
          <p:nvPr>
            <p:ph idx="1" type="body"/>
          </p:nvPr>
        </p:nvSpPr>
        <p:spPr>
          <a:xfrm>
            <a:off x="464775" y="2067945"/>
            <a:ext cx="1984500" cy="4152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dk1"/>
              </a:buClr>
              <a:buSzPts val="1000"/>
              <a:buChar char="・"/>
              <a:defRPr>
                <a:solidFill>
                  <a:schemeClr val="dk1"/>
                </a:solidFill>
              </a:defRPr>
            </a:lvl1pPr>
            <a:lvl2pPr indent="-292100" lvl="1" marL="914400" rtl="0" algn="l">
              <a:lnSpc>
                <a:spcPct val="115000"/>
              </a:lnSpc>
              <a:spcBef>
                <a:spcPts val="0"/>
              </a:spcBef>
              <a:spcAft>
                <a:spcPts val="0"/>
              </a:spcAft>
              <a:buSzPts val="1000"/>
              <a:buChar char="・"/>
              <a:defRPr/>
            </a:lvl2pPr>
            <a:lvl3pPr indent="-292100" lvl="2" marL="1371600" rtl="0" algn="l">
              <a:lnSpc>
                <a:spcPct val="115000"/>
              </a:lnSpc>
              <a:spcBef>
                <a:spcPts val="0"/>
              </a:spcBef>
              <a:spcAft>
                <a:spcPts val="0"/>
              </a:spcAft>
              <a:buSzPts val="1000"/>
              <a:buChar char="・"/>
              <a:defRPr/>
            </a:lvl3pPr>
            <a:lvl4pPr indent="-292100" lvl="3" marL="1828800" rtl="0" algn="l">
              <a:lnSpc>
                <a:spcPct val="115000"/>
              </a:lnSpc>
              <a:spcBef>
                <a:spcPts val="0"/>
              </a:spcBef>
              <a:spcAft>
                <a:spcPts val="0"/>
              </a:spcAft>
              <a:buSzPts val="10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31" name="Google Shape;831;p102"/>
          <p:cNvSpPr/>
          <p:nvPr/>
        </p:nvSpPr>
        <p:spPr>
          <a:xfrm flipH="1">
            <a:off x="6452584" y="300"/>
            <a:ext cx="1182600" cy="5143500"/>
          </a:xfrm>
          <a:prstGeom prst="parallelogram">
            <a:avLst>
              <a:gd fmla="val 54651"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102"/>
          <p:cNvSpPr txBox="1"/>
          <p:nvPr>
            <p:ph idx="2" type="subTitle"/>
          </p:nvPr>
        </p:nvSpPr>
        <p:spPr>
          <a:xfrm>
            <a:off x="457200" y="1603000"/>
            <a:ext cx="1984500" cy="630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2"/>
              </a:buClr>
              <a:buSzPts val="2400"/>
              <a:buFont typeface="Secular One"/>
              <a:buNone/>
              <a:defRPr b="1" sz="2400">
                <a:solidFill>
                  <a:schemeClr val="accent2"/>
                </a:solidFill>
                <a:latin typeface="Secular One"/>
                <a:ea typeface="Secular One"/>
                <a:cs typeface="Secular One"/>
                <a:sym typeface="Secular One"/>
              </a:defRPr>
            </a:lvl1pPr>
            <a:lvl2pPr lvl="1"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2pPr>
            <a:lvl3pPr lvl="2"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3pPr>
            <a:lvl4pPr lvl="3"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4pPr>
            <a:lvl5pPr lvl="4"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5pPr>
            <a:lvl6pPr lvl="5"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6pPr>
            <a:lvl7pPr lvl="6"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7pPr>
            <a:lvl8pPr lvl="7"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8pPr>
            <a:lvl9pPr lvl="8" rtl="0" algn="l">
              <a:lnSpc>
                <a:spcPct val="115000"/>
              </a:lnSpc>
              <a:spcBef>
                <a:spcPts val="0"/>
              </a:spcBef>
              <a:spcAft>
                <a:spcPts val="0"/>
              </a:spcAft>
              <a:buClr>
                <a:schemeClr val="accent2"/>
              </a:buClr>
              <a:buSzPts val="2400"/>
              <a:buFont typeface="Rubik Mono One"/>
              <a:buNone/>
              <a:defRPr sz="2400">
                <a:solidFill>
                  <a:schemeClr val="accent2"/>
                </a:solidFill>
                <a:latin typeface="Rubik Mono One"/>
                <a:ea typeface="Rubik Mono One"/>
                <a:cs typeface="Rubik Mono One"/>
                <a:sym typeface="Rubik Mono One"/>
              </a:defRPr>
            </a:lvl9pPr>
          </a:lstStyle>
          <a:p/>
        </p:txBody>
      </p:sp>
      <p:sp>
        <p:nvSpPr>
          <p:cNvPr id="833" name="Google Shape;833;p102"/>
          <p:cNvSpPr txBox="1"/>
          <p:nvPr>
            <p:ph idx="3" type="body"/>
          </p:nvPr>
        </p:nvSpPr>
        <p:spPr>
          <a:xfrm>
            <a:off x="426525" y="4663125"/>
            <a:ext cx="6249300" cy="480300"/>
          </a:xfrm>
          <a:prstGeom prst="rect">
            <a:avLst/>
          </a:prstGeom>
          <a:noFill/>
          <a:ln>
            <a:noFill/>
          </a:ln>
        </p:spPr>
        <p:txBody>
          <a:bodyPr anchorCtr="0" anchor="t" bIns="91425" lIns="91425" spcFirstLastPara="1" rIns="91425" wrap="square" tIns="91425">
            <a:noAutofit/>
          </a:bodyPr>
          <a:lstStyle>
            <a:lvl1pPr indent="-266700" lvl="0" marL="457200" rtl="0" algn="l">
              <a:lnSpc>
                <a:spcPct val="115000"/>
              </a:lnSpc>
              <a:spcBef>
                <a:spcPts val="0"/>
              </a:spcBef>
              <a:spcAft>
                <a:spcPts val="0"/>
              </a:spcAft>
              <a:buClr>
                <a:schemeClr val="dk1"/>
              </a:buClr>
              <a:buSzPts val="600"/>
              <a:buChar char="・"/>
              <a:defRPr sz="600">
                <a:solidFill>
                  <a:schemeClr val="dk1"/>
                </a:solidFill>
              </a:defRPr>
            </a:lvl1pPr>
            <a:lvl2pPr indent="-266700" lvl="1" marL="914400" rtl="0" algn="l">
              <a:lnSpc>
                <a:spcPct val="115000"/>
              </a:lnSpc>
              <a:spcBef>
                <a:spcPts val="0"/>
              </a:spcBef>
              <a:spcAft>
                <a:spcPts val="0"/>
              </a:spcAft>
              <a:buSzPts val="600"/>
              <a:buChar char="・"/>
              <a:defRPr sz="600"/>
            </a:lvl2pPr>
            <a:lvl3pPr indent="-266700" lvl="2" marL="1371600" rtl="0" algn="l">
              <a:lnSpc>
                <a:spcPct val="115000"/>
              </a:lnSpc>
              <a:spcBef>
                <a:spcPts val="0"/>
              </a:spcBef>
              <a:spcAft>
                <a:spcPts val="0"/>
              </a:spcAft>
              <a:buSzPts val="600"/>
              <a:buChar char="・"/>
              <a:defRPr sz="600"/>
            </a:lvl3pPr>
            <a:lvl4pPr indent="-266700" lvl="3" marL="1828800" rtl="0" algn="l">
              <a:lnSpc>
                <a:spcPct val="115000"/>
              </a:lnSpc>
              <a:spcBef>
                <a:spcPts val="0"/>
              </a:spcBef>
              <a:spcAft>
                <a:spcPts val="0"/>
              </a:spcAft>
              <a:buSzPts val="600"/>
              <a:buChar char="・"/>
              <a:defRPr sz="600"/>
            </a:lvl4pPr>
            <a:lvl5pPr indent="-266700" lvl="4" marL="2286000" rtl="0" algn="l">
              <a:lnSpc>
                <a:spcPct val="115000"/>
              </a:lnSpc>
              <a:spcBef>
                <a:spcPts val="0"/>
              </a:spcBef>
              <a:spcAft>
                <a:spcPts val="0"/>
              </a:spcAft>
              <a:buSzPts val="600"/>
              <a:buChar char="・"/>
              <a:defRPr sz="600"/>
            </a:lvl5pPr>
            <a:lvl6pPr indent="-266700" lvl="5" marL="2743200" rtl="0" algn="l">
              <a:lnSpc>
                <a:spcPct val="115000"/>
              </a:lnSpc>
              <a:spcBef>
                <a:spcPts val="0"/>
              </a:spcBef>
              <a:spcAft>
                <a:spcPts val="0"/>
              </a:spcAft>
              <a:buSzPts val="600"/>
              <a:buChar char="・"/>
              <a:defRPr sz="600"/>
            </a:lvl6pPr>
            <a:lvl7pPr indent="-266700" lvl="6" marL="3200400" rtl="0" algn="l">
              <a:lnSpc>
                <a:spcPct val="115000"/>
              </a:lnSpc>
              <a:spcBef>
                <a:spcPts val="0"/>
              </a:spcBef>
              <a:spcAft>
                <a:spcPts val="0"/>
              </a:spcAft>
              <a:buSzPts val="600"/>
              <a:buChar char="・"/>
              <a:defRPr sz="600"/>
            </a:lvl7pPr>
            <a:lvl8pPr indent="-266700" lvl="7" marL="3657600" rtl="0" algn="l">
              <a:lnSpc>
                <a:spcPct val="115000"/>
              </a:lnSpc>
              <a:spcBef>
                <a:spcPts val="0"/>
              </a:spcBef>
              <a:spcAft>
                <a:spcPts val="0"/>
              </a:spcAft>
              <a:buSzPts val="600"/>
              <a:buChar char="・"/>
              <a:defRPr sz="600"/>
            </a:lvl8pPr>
            <a:lvl9pPr indent="-266700" lvl="8" marL="4114800" rtl="0" algn="l">
              <a:lnSpc>
                <a:spcPct val="115000"/>
              </a:lnSpc>
              <a:spcBef>
                <a:spcPts val="0"/>
              </a:spcBef>
              <a:spcAft>
                <a:spcPts val="0"/>
              </a:spcAft>
              <a:buSzPts val="600"/>
              <a:buChar char="・"/>
              <a:defRPr sz="600"/>
            </a:lvl9pPr>
          </a:lstStyle>
          <a:p/>
        </p:txBody>
      </p:sp>
      <p:sp>
        <p:nvSpPr>
          <p:cNvPr id="834" name="Google Shape;834;p102"/>
          <p:cNvSpPr/>
          <p:nvPr/>
        </p:nvSpPr>
        <p:spPr>
          <a:xfrm>
            <a:off x="7300850" y="4508175"/>
            <a:ext cx="1839375" cy="646525"/>
          </a:xfrm>
          <a:custGeom>
            <a:rect b="b" l="l" r="r" t="t"/>
            <a:pathLst>
              <a:path extrusionOk="0" h="25861" w="73575">
                <a:moveTo>
                  <a:pt x="0" y="0"/>
                </a:moveTo>
                <a:lnTo>
                  <a:pt x="73407" y="0"/>
                </a:lnTo>
                <a:lnTo>
                  <a:pt x="73575" y="25861"/>
                </a:lnTo>
                <a:lnTo>
                  <a:pt x="2721" y="25861"/>
                </a:lnTo>
                <a:close/>
              </a:path>
            </a:pathLst>
          </a:custGeom>
          <a:solidFill>
            <a:schemeClr val="lt1"/>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60.xml"/><Relationship Id="rId22" Type="http://schemas.openxmlformats.org/officeDocument/2006/relationships/slideLayout" Target="../slideLayouts/slideLayout62.xml"/><Relationship Id="rId21" Type="http://schemas.openxmlformats.org/officeDocument/2006/relationships/slideLayout" Target="../slideLayouts/slideLayout61.xml"/><Relationship Id="rId24" Type="http://schemas.openxmlformats.org/officeDocument/2006/relationships/slideLayout" Target="../slideLayouts/slideLayout64.xml"/><Relationship Id="rId23" Type="http://schemas.openxmlformats.org/officeDocument/2006/relationships/slideLayout" Target="../slideLayouts/slideLayout63.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26" Type="http://schemas.openxmlformats.org/officeDocument/2006/relationships/slideLayout" Target="../slideLayouts/slideLayout66.xml"/><Relationship Id="rId25" Type="http://schemas.openxmlformats.org/officeDocument/2006/relationships/slideLayout" Target="../slideLayouts/slideLayout65.xml"/><Relationship Id="rId28" Type="http://schemas.openxmlformats.org/officeDocument/2006/relationships/slideLayout" Target="../slideLayouts/slideLayout68.xml"/><Relationship Id="rId27" Type="http://schemas.openxmlformats.org/officeDocument/2006/relationships/slideLayout" Target="../slideLayouts/slideLayout67.xml"/><Relationship Id="rId5" Type="http://schemas.openxmlformats.org/officeDocument/2006/relationships/slideLayout" Target="../slideLayouts/slideLayout45.xml"/><Relationship Id="rId6" Type="http://schemas.openxmlformats.org/officeDocument/2006/relationships/slideLayout" Target="../slideLayouts/slideLayout46.xml"/><Relationship Id="rId29" Type="http://schemas.openxmlformats.org/officeDocument/2006/relationships/slideLayout" Target="../slideLayouts/slideLayout69.xml"/><Relationship Id="rId7" Type="http://schemas.openxmlformats.org/officeDocument/2006/relationships/slideLayout" Target="../slideLayouts/slideLayout47.xml"/><Relationship Id="rId8" Type="http://schemas.openxmlformats.org/officeDocument/2006/relationships/slideLayout" Target="../slideLayouts/slideLayout48.xml"/><Relationship Id="rId31" Type="http://schemas.openxmlformats.org/officeDocument/2006/relationships/slideLayout" Target="../slideLayouts/slideLayout71.xml"/><Relationship Id="rId30" Type="http://schemas.openxmlformats.org/officeDocument/2006/relationships/slideLayout" Target="../slideLayouts/slideLayout70.xml"/><Relationship Id="rId11" Type="http://schemas.openxmlformats.org/officeDocument/2006/relationships/slideLayout" Target="../slideLayouts/slideLayout51.xml"/><Relationship Id="rId33" Type="http://schemas.openxmlformats.org/officeDocument/2006/relationships/slideLayout" Target="../slideLayouts/slideLayout73.xml"/><Relationship Id="rId10" Type="http://schemas.openxmlformats.org/officeDocument/2006/relationships/slideLayout" Target="../slideLayouts/slideLayout50.xml"/><Relationship Id="rId32" Type="http://schemas.openxmlformats.org/officeDocument/2006/relationships/slideLayout" Target="../slideLayouts/slideLayout72.xml"/><Relationship Id="rId13" Type="http://schemas.openxmlformats.org/officeDocument/2006/relationships/slideLayout" Target="../slideLayouts/slideLayout53.xml"/><Relationship Id="rId35" Type="http://schemas.openxmlformats.org/officeDocument/2006/relationships/slideLayout" Target="../slideLayouts/slideLayout75.xml"/><Relationship Id="rId12" Type="http://schemas.openxmlformats.org/officeDocument/2006/relationships/slideLayout" Target="../slideLayouts/slideLayout52.xml"/><Relationship Id="rId34" Type="http://schemas.openxmlformats.org/officeDocument/2006/relationships/slideLayout" Target="../slideLayouts/slideLayout74.xml"/><Relationship Id="rId15" Type="http://schemas.openxmlformats.org/officeDocument/2006/relationships/slideLayout" Target="../slideLayouts/slideLayout55.xml"/><Relationship Id="rId37" Type="http://schemas.openxmlformats.org/officeDocument/2006/relationships/slideLayout" Target="../slideLayouts/slideLayout77.xml"/><Relationship Id="rId14" Type="http://schemas.openxmlformats.org/officeDocument/2006/relationships/slideLayout" Target="../slideLayouts/slideLayout54.xml"/><Relationship Id="rId36" Type="http://schemas.openxmlformats.org/officeDocument/2006/relationships/slideLayout" Target="../slideLayouts/slideLayout76.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38" Type="http://schemas.openxmlformats.org/officeDocument/2006/relationships/theme" Target="../theme/theme5.xml"/><Relationship Id="rId19" Type="http://schemas.openxmlformats.org/officeDocument/2006/relationships/slideLayout" Target="../slideLayouts/slideLayout59.xml"/><Relationship Id="rId18"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97.xml"/><Relationship Id="rId22" Type="http://schemas.openxmlformats.org/officeDocument/2006/relationships/slideLayout" Target="../slideLayouts/slideLayout99.xml"/><Relationship Id="rId21" Type="http://schemas.openxmlformats.org/officeDocument/2006/relationships/slideLayout" Target="../slideLayouts/slideLayout98.xml"/><Relationship Id="rId24" Type="http://schemas.openxmlformats.org/officeDocument/2006/relationships/slideLayout" Target="../slideLayouts/slideLayout101.xml"/><Relationship Id="rId23" Type="http://schemas.openxmlformats.org/officeDocument/2006/relationships/slideLayout" Target="../slideLayouts/slideLayout100.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9" Type="http://schemas.openxmlformats.org/officeDocument/2006/relationships/slideLayout" Target="../slideLayouts/slideLayout86.xml"/><Relationship Id="rId26" Type="http://schemas.openxmlformats.org/officeDocument/2006/relationships/slideLayout" Target="../slideLayouts/slideLayout103.xml"/><Relationship Id="rId25" Type="http://schemas.openxmlformats.org/officeDocument/2006/relationships/slideLayout" Target="../slideLayouts/slideLayout102.xml"/><Relationship Id="rId28" Type="http://schemas.openxmlformats.org/officeDocument/2006/relationships/slideLayout" Target="../slideLayouts/slideLayout105.xml"/><Relationship Id="rId27" Type="http://schemas.openxmlformats.org/officeDocument/2006/relationships/slideLayout" Target="../slideLayouts/slideLayout104.xml"/><Relationship Id="rId5" Type="http://schemas.openxmlformats.org/officeDocument/2006/relationships/slideLayout" Target="../slideLayouts/slideLayout82.xml"/><Relationship Id="rId6" Type="http://schemas.openxmlformats.org/officeDocument/2006/relationships/slideLayout" Target="../slideLayouts/slideLayout83.xml"/><Relationship Id="rId29" Type="http://schemas.openxmlformats.org/officeDocument/2006/relationships/slideLayout" Target="../slideLayouts/slideLayout106.xml"/><Relationship Id="rId7" Type="http://schemas.openxmlformats.org/officeDocument/2006/relationships/slideLayout" Target="../slideLayouts/slideLayout84.xml"/><Relationship Id="rId8" Type="http://schemas.openxmlformats.org/officeDocument/2006/relationships/slideLayout" Target="../slideLayouts/slideLayout85.xml"/><Relationship Id="rId31" Type="http://schemas.openxmlformats.org/officeDocument/2006/relationships/slideLayout" Target="../slideLayouts/slideLayout108.xml"/><Relationship Id="rId30" Type="http://schemas.openxmlformats.org/officeDocument/2006/relationships/slideLayout" Target="../slideLayouts/slideLayout107.xml"/><Relationship Id="rId11" Type="http://schemas.openxmlformats.org/officeDocument/2006/relationships/slideLayout" Target="../slideLayouts/slideLayout88.xml"/><Relationship Id="rId33" Type="http://schemas.openxmlformats.org/officeDocument/2006/relationships/slideLayout" Target="../slideLayouts/slideLayout110.xml"/><Relationship Id="rId10" Type="http://schemas.openxmlformats.org/officeDocument/2006/relationships/slideLayout" Target="../slideLayouts/slideLayout87.xml"/><Relationship Id="rId32" Type="http://schemas.openxmlformats.org/officeDocument/2006/relationships/slideLayout" Target="../slideLayouts/slideLayout109.xml"/><Relationship Id="rId13" Type="http://schemas.openxmlformats.org/officeDocument/2006/relationships/slideLayout" Target="../slideLayouts/slideLayout90.xml"/><Relationship Id="rId35" Type="http://schemas.openxmlformats.org/officeDocument/2006/relationships/slideLayout" Target="../slideLayouts/slideLayout112.xml"/><Relationship Id="rId12" Type="http://schemas.openxmlformats.org/officeDocument/2006/relationships/slideLayout" Target="../slideLayouts/slideLayout89.xml"/><Relationship Id="rId34" Type="http://schemas.openxmlformats.org/officeDocument/2006/relationships/slideLayout" Target="../slideLayouts/slideLayout111.xml"/><Relationship Id="rId15" Type="http://schemas.openxmlformats.org/officeDocument/2006/relationships/slideLayout" Target="../slideLayouts/slideLayout92.xml"/><Relationship Id="rId37" Type="http://schemas.openxmlformats.org/officeDocument/2006/relationships/slideLayout" Target="../slideLayouts/slideLayout114.xml"/><Relationship Id="rId14" Type="http://schemas.openxmlformats.org/officeDocument/2006/relationships/slideLayout" Target="../slideLayouts/slideLayout91.xml"/><Relationship Id="rId36" Type="http://schemas.openxmlformats.org/officeDocument/2006/relationships/slideLayout" Target="../slideLayouts/slideLayout113.xml"/><Relationship Id="rId17" Type="http://schemas.openxmlformats.org/officeDocument/2006/relationships/slideLayout" Target="../slideLayouts/slideLayout94.xml"/><Relationship Id="rId16" Type="http://schemas.openxmlformats.org/officeDocument/2006/relationships/slideLayout" Target="../slideLayouts/slideLayout93.xml"/><Relationship Id="rId38" Type="http://schemas.openxmlformats.org/officeDocument/2006/relationships/theme" Target="../theme/theme1.xml"/><Relationship Id="rId19" Type="http://schemas.openxmlformats.org/officeDocument/2006/relationships/slideLayout" Target="../slideLayouts/slideLayout96.xml"/><Relationship Id="rId18"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54.xml"/><Relationship Id="rId20" Type="http://schemas.openxmlformats.org/officeDocument/2006/relationships/slideLayout" Target="../slideLayouts/slideLayout134.xml"/><Relationship Id="rId41" Type="http://schemas.openxmlformats.org/officeDocument/2006/relationships/theme" Target="../theme/theme2.xml"/><Relationship Id="rId22" Type="http://schemas.openxmlformats.org/officeDocument/2006/relationships/slideLayout" Target="../slideLayouts/slideLayout136.xml"/><Relationship Id="rId21" Type="http://schemas.openxmlformats.org/officeDocument/2006/relationships/slideLayout" Target="../slideLayouts/slideLayout135.xml"/><Relationship Id="rId24" Type="http://schemas.openxmlformats.org/officeDocument/2006/relationships/slideLayout" Target="../slideLayouts/slideLayout138.xml"/><Relationship Id="rId23" Type="http://schemas.openxmlformats.org/officeDocument/2006/relationships/slideLayout" Target="../slideLayouts/slideLayout137.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26" Type="http://schemas.openxmlformats.org/officeDocument/2006/relationships/slideLayout" Target="../slideLayouts/slideLayout140.xml"/><Relationship Id="rId25" Type="http://schemas.openxmlformats.org/officeDocument/2006/relationships/slideLayout" Target="../slideLayouts/slideLayout139.xml"/><Relationship Id="rId28" Type="http://schemas.openxmlformats.org/officeDocument/2006/relationships/slideLayout" Target="../slideLayouts/slideLayout142.xml"/><Relationship Id="rId27" Type="http://schemas.openxmlformats.org/officeDocument/2006/relationships/slideLayout" Target="../slideLayouts/slideLayout141.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29" Type="http://schemas.openxmlformats.org/officeDocument/2006/relationships/slideLayout" Target="../slideLayouts/slideLayout143.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31" Type="http://schemas.openxmlformats.org/officeDocument/2006/relationships/slideLayout" Target="../slideLayouts/slideLayout145.xml"/><Relationship Id="rId30" Type="http://schemas.openxmlformats.org/officeDocument/2006/relationships/slideLayout" Target="../slideLayouts/slideLayout144.xml"/><Relationship Id="rId11" Type="http://schemas.openxmlformats.org/officeDocument/2006/relationships/slideLayout" Target="../slideLayouts/slideLayout125.xml"/><Relationship Id="rId33" Type="http://schemas.openxmlformats.org/officeDocument/2006/relationships/slideLayout" Target="../slideLayouts/slideLayout147.xml"/><Relationship Id="rId10" Type="http://schemas.openxmlformats.org/officeDocument/2006/relationships/slideLayout" Target="../slideLayouts/slideLayout124.xml"/><Relationship Id="rId32" Type="http://schemas.openxmlformats.org/officeDocument/2006/relationships/slideLayout" Target="../slideLayouts/slideLayout146.xml"/><Relationship Id="rId13" Type="http://schemas.openxmlformats.org/officeDocument/2006/relationships/slideLayout" Target="../slideLayouts/slideLayout127.xml"/><Relationship Id="rId35" Type="http://schemas.openxmlformats.org/officeDocument/2006/relationships/slideLayout" Target="../slideLayouts/slideLayout149.xml"/><Relationship Id="rId12" Type="http://schemas.openxmlformats.org/officeDocument/2006/relationships/slideLayout" Target="../slideLayouts/slideLayout126.xml"/><Relationship Id="rId34" Type="http://schemas.openxmlformats.org/officeDocument/2006/relationships/slideLayout" Target="../slideLayouts/slideLayout148.xml"/><Relationship Id="rId15" Type="http://schemas.openxmlformats.org/officeDocument/2006/relationships/slideLayout" Target="../slideLayouts/slideLayout129.xml"/><Relationship Id="rId37" Type="http://schemas.openxmlformats.org/officeDocument/2006/relationships/slideLayout" Target="../slideLayouts/slideLayout151.xml"/><Relationship Id="rId14" Type="http://schemas.openxmlformats.org/officeDocument/2006/relationships/slideLayout" Target="../slideLayouts/slideLayout128.xml"/><Relationship Id="rId36" Type="http://schemas.openxmlformats.org/officeDocument/2006/relationships/slideLayout" Target="../slideLayouts/slideLayout150.xml"/><Relationship Id="rId17" Type="http://schemas.openxmlformats.org/officeDocument/2006/relationships/slideLayout" Target="../slideLayouts/slideLayout131.xml"/><Relationship Id="rId39" Type="http://schemas.openxmlformats.org/officeDocument/2006/relationships/slideLayout" Target="../slideLayouts/slideLayout153.xml"/><Relationship Id="rId16" Type="http://schemas.openxmlformats.org/officeDocument/2006/relationships/slideLayout" Target="../slideLayouts/slideLayout130.xml"/><Relationship Id="rId38" Type="http://schemas.openxmlformats.org/officeDocument/2006/relationships/slideLayout" Target="../slideLayouts/slideLayout152.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AA8FFF"/>
              </a:buClr>
              <a:buSzPts val="2000"/>
              <a:buFont typeface="Sorts Mill Goudy"/>
              <a:buNone/>
              <a:defRPr sz="2000">
                <a:solidFill>
                  <a:srgbClr val="AA8FFF"/>
                </a:solidFill>
                <a:latin typeface="Sorts Mill Goudy"/>
                <a:ea typeface="Sorts Mill Goudy"/>
                <a:cs typeface="Sorts Mill Goudy"/>
                <a:sym typeface="Sorts Mill Goudy"/>
              </a:defRPr>
            </a:lvl1pPr>
            <a:lvl2pPr lvl="1">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2pPr>
            <a:lvl3pPr lvl="2">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3pPr>
            <a:lvl4pPr lvl="3">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4pPr>
            <a:lvl5pPr lvl="4">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5pPr>
            <a:lvl6pPr lvl="5">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6pPr>
            <a:lvl7pPr lvl="6">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7pPr>
            <a:lvl8pPr lvl="7">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8pPr>
            <a:lvl9pPr lvl="8">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a:lnSpc>
                <a:spcPct val="115000"/>
              </a:lnSpc>
              <a:spcBef>
                <a:spcPts val="0"/>
              </a:spcBef>
              <a:spcAft>
                <a:spcPts val="0"/>
              </a:spcAft>
              <a:buClr>
                <a:srgbClr val="AA8FFF"/>
              </a:buClr>
              <a:buSzPts val="1000"/>
              <a:buFont typeface="Open Sans"/>
              <a:buChar char="・"/>
              <a:defRPr sz="1000">
                <a:solidFill>
                  <a:srgbClr val="AA8FFF"/>
                </a:solidFill>
                <a:latin typeface="Open Sans"/>
                <a:ea typeface="Open Sans"/>
                <a:cs typeface="Open Sans"/>
                <a:sym typeface="Open Sans"/>
              </a:defRPr>
            </a:lvl1pPr>
            <a:lvl2pPr indent="-292100" lvl="1" marL="91440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2pPr>
            <a:lvl3pPr indent="-292100" lvl="2" marL="137160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3pPr>
            <a:lvl4pPr indent="-292100" lvl="3" marL="182880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4pPr>
            <a:lvl5pPr indent="-292100" lvl="4" marL="228600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5pPr>
            <a:lvl6pPr indent="-292100" lvl="5" marL="274320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6pPr>
            <a:lvl7pPr indent="-292100" lvl="6" marL="320040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7pPr>
            <a:lvl8pPr indent="-292100" lvl="7" marL="365760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8pPr>
            <a:lvl9pPr indent="-292100" lvl="8" marL="411480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05" name="Shape 305"/>
        <p:cNvGrpSpPr/>
        <p:nvPr/>
      </p:nvGrpSpPr>
      <p:grpSpPr>
        <a:xfrm>
          <a:off x="0" y="0"/>
          <a:ext cx="0" cy="0"/>
          <a:chOff x="0" y="0"/>
          <a:chExt cx="0" cy="0"/>
        </a:xfrm>
      </p:grpSpPr>
      <p:sp>
        <p:nvSpPr>
          <p:cNvPr id="306" name="Google Shape;306;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AA8FFF"/>
              </a:buClr>
              <a:buSzPts val="2000"/>
              <a:buFont typeface="Sorts Mill Goudy"/>
              <a:buNone/>
              <a:defRPr sz="2000">
                <a:solidFill>
                  <a:srgbClr val="AA8FFF"/>
                </a:solidFill>
                <a:latin typeface="Sorts Mill Goudy"/>
                <a:ea typeface="Sorts Mill Goudy"/>
                <a:cs typeface="Sorts Mill Goudy"/>
                <a:sym typeface="Sorts Mill Goudy"/>
              </a:defRPr>
            </a:lvl1pPr>
            <a:lvl2pPr lvl="1" rtl="0">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2pPr>
            <a:lvl3pPr lvl="2" rtl="0">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3pPr>
            <a:lvl4pPr lvl="3" rtl="0">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4pPr>
            <a:lvl5pPr lvl="4" rtl="0">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5pPr>
            <a:lvl6pPr lvl="5" rtl="0">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6pPr>
            <a:lvl7pPr lvl="6" rtl="0">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7pPr>
            <a:lvl8pPr lvl="7" rtl="0">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8pPr>
            <a:lvl9pPr lvl="8" rtl="0">
              <a:spcBef>
                <a:spcPts val="0"/>
              </a:spcBef>
              <a:spcAft>
                <a:spcPts val="0"/>
              </a:spcAft>
              <a:buClr>
                <a:schemeClr val="dk1"/>
              </a:buClr>
              <a:buSzPts val="2800"/>
              <a:buFont typeface="Sorts Mill Goudy"/>
              <a:buNone/>
              <a:defRPr sz="2800">
                <a:solidFill>
                  <a:schemeClr val="dk1"/>
                </a:solidFill>
                <a:latin typeface="Sorts Mill Goudy"/>
                <a:ea typeface="Sorts Mill Goudy"/>
                <a:cs typeface="Sorts Mill Goudy"/>
                <a:sym typeface="Sorts Mill Goudy"/>
              </a:defRPr>
            </a:lvl9pPr>
          </a:lstStyle>
          <a:p/>
        </p:txBody>
      </p:sp>
      <p:sp>
        <p:nvSpPr>
          <p:cNvPr id="307" name="Google Shape;307;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rgbClr val="AA8FFF"/>
              </a:buClr>
              <a:buSzPts val="1000"/>
              <a:buFont typeface="Open Sans"/>
              <a:buChar char="・"/>
              <a:defRPr sz="1000">
                <a:solidFill>
                  <a:srgbClr val="AA8FFF"/>
                </a:solidFill>
                <a:latin typeface="Open Sans"/>
                <a:ea typeface="Open Sans"/>
                <a:cs typeface="Open Sans"/>
                <a:sym typeface="Open Sans"/>
              </a:defRPr>
            </a:lvl1pPr>
            <a:lvl2pPr indent="-292100" lvl="1" marL="914400" rtl="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2pPr>
            <a:lvl3pPr indent="-292100" lvl="2" marL="1371600" rtl="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3pPr>
            <a:lvl4pPr indent="-292100" lvl="3" marL="1828800" rtl="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4pPr>
            <a:lvl5pPr indent="-292100" lvl="4" marL="2286000" rtl="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5pPr>
            <a:lvl6pPr indent="-292100" lvl="5" marL="2743200" rtl="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6pPr>
            <a:lvl7pPr indent="-292100" lvl="6" marL="3200400" rtl="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7pPr>
            <a:lvl8pPr indent="-292100" lvl="7" marL="3657600" rtl="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8pPr>
            <a:lvl9pPr indent="-292100" lvl="8" marL="4114800" rtl="0">
              <a:lnSpc>
                <a:spcPct val="115000"/>
              </a:lnSpc>
              <a:spcBef>
                <a:spcPts val="0"/>
              </a:spcBef>
              <a:spcAft>
                <a:spcPts val="0"/>
              </a:spcAft>
              <a:buClr>
                <a:schemeClr val="dk1"/>
              </a:buClr>
              <a:buSzPts val="1000"/>
              <a:buFont typeface="Open Sans"/>
              <a:buChar char="・"/>
              <a:defRPr sz="1000">
                <a:solidFill>
                  <a:schemeClr val="dk1"/>
                </a:solidFill>
                <a:latin typeface="Open Sans"/>
                <a:ea typeface="Open Sans"/>
                <a:cs typeface="Open Sans"/>
                <a:sym typeface="Open Sans"/>
              </a:defRPr>
            </a:lvl9pPr>
          </a:lstStyle>
          <a:p/>
        </p:txBody>
      </p:sp>
      <p:sp>
        <p:nvSpPr>
          <p:cNvPr id="308" name="Google Shape;308;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18" name="Shape 618"/>
        <p:cNvGrpSpPr/>
        <p:nvPr/>
      </p:nvGrpSpPr>
      <p:grpSpPr>
        <a:xfrm>
          <a:off x="0" y="0"/>
          <a:ext cx="0" cy="0"/>
          <a:chOff x="0" y="0"/>
          <a:chExt cx="0" cy="0"/>
        </a:xfrm>
      </p:grpSpPr>
      <p:sp>
        <p:nvSpPr>
          <p:cNvPr id="619" name="Google Shape;619;p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AA8FFF"/>
              </a:buClr>
              <a:buSzPts val="2000"/>
              <a:buFont typeface="Sorts Mill Goudy"/>
              <a:buNone/>
              <a:defRPr b="0" i="0" sz="2000" u="none" cap="none" strike="noStrike">
                <a:solidFill>
                  <a:srgbClr val="AA8FFF"/>
                </a:solidFill>
                <a:latin typeface="Sorts Mill Goudy"/>
                <a:ea typeface="Sorts Mill Goudy"/>
                <a:cs typeface="Sorts Mill Goudy"/>
                <a:sym typeface="Sorts Mill Goudy"/>
              </a:defRPr>
            </a:lvl1pPr>
            <a:lvl2pPr lvl="1"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2pPr>
            <a:lvl3pPr lvl="2"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3pPr>
            <a:lvl4pPr lvl="3"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4pPr>
            <a:lvl5pPr lvl="4"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5pPr>
            <a:lvl6pPr lvl="5"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6pPr>
            <a:lvl7pPr lvl="6"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7pPr>
            <a:lvl8pPr lvl="7"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8pPr>
            <a:lvl9pPr lvl="8"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9pPr>
          </a:lstStyle>
          <a:p/>
        </p:txBody>
      </p:sp>
      <p:sp>
        <p:nvSpPr>
          <p:cNvPr id="620" name="Google Shape;620;p8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marR="0" rtl="0" algn="l">
              <a:lnSpc>
                <a:spcPct val="115000"/>
              </a:lnSpc>
              <a:spcBef>
                <a:spcPts val="0"/>
              </a:spcBef>
              <a:spcAft>
                <a:spcPts val="0"/>
              </a:spcAft>
              <a:buClr>
                <a:srgbClr val="AA8FFF"/>
              </a:buClr>
              <a:buSzPts val="1000"/>
              <a:buFont typeface="Open Sans"/>
              <a:buChar char="・"/>
              <a:defRPr b="0" i="0" sz="1000" u="none" cap="none" strike="noStrike">
                <a:solidFill>
                  <a:srgbClr val="AA8FFF"/>
                </a:solidFill>
                <a:latin typeface="Open Sans"/>
                <a:ea typeface="Open Sans"/>
                <a:cs typeface="Open Sans"/>
                <a:sym typeface="Open Sans"/>
              </a:defRPr>
            </a:lvl1pPr>
            <a:lvl2pPr indent="-292100" lvl="1" marL="9144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2pPr>
            <a:lvl3pPr indent="-292100" lvl="2" marL="13716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3pPr>
            <a:lvl4pPr indent="-292100" lvl="3" marL="18288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4pPr>
            <a:lvl5pPr indent="-292100" lvl="4" marL="22860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5pPr>
            <a:lvl6pPr indent="-292100" lvl="5" marL="27432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6pPr>
            <a:lvl7pPr indent="-292100" lvl="6" marL="32004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7pPr>
            <a:lvl8pPr indent="-292100" lvl="7" marL="36576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8pPr>
            <a:lvl9pPr indent="-292100" lvl="8" marL="41148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9pPr>
          </a:lstStyle>
          <a:p/>
        </p:txBody>
      </p:sp>
      <p:sp>
        <p:nvSpPr>
          <p:cNvPr id="621" name="Google Shape;621;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31" name="Shape 931"/>
        <p:cNvGrpSpPr/>
        <p:nvPr/>
      </p:nvGrpSpPr>
      <p:grpSpPr>
        <a:xfrm>
          <a:off x="0" y="0"/>
          <a:ext cx="0" cy="0"/>
          <a:chOff x="0" y="0"/>
          <a:chExt cx="0" cy="0"/>
        </a:xfrm>
      </p:grpSpPr>
      <p:sp>
        <p:nvSpPr>
          <p:cNvPr id="932" name="Google Shape;932;p1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AA8FFF"/>
              </a:buClr>
              <a:buSzPts val="2000"/>
              <a:buFont typeface="Sorts Mill Goudy"/>
              <a:buNone/>
              <a:defRPr b="0" i="0" sz="2000" u="none" cap="none" strike="noStrike">
                <a:solidFill>
                  <a:srgbClr val="AA8FFF"/>
                </a:solidFill>
                <a:latin typeface="Sorts Mill Goudy"/>
                <a:ea typeface="Sorts Mill Goudy"/>
                <a:cs typeface="Sorts Mill Goudy"/>
                <a:sym typeface="Sorts Mill Goudy"/>
              </a:defRPr>
            </a:lvl1pPr>
            <a:lvl2pPr lvl="1"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2pPr>
            <a:lvl3pPr lvl="2"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3pPr>
            <a:lvl4pPr lvl="3"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4pPr>
            <a:lvl5pPr lvl="4"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5pPr>
            <a:lvl6pPr lvl="5"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6pPr>
            <a:lvl7pPr lvl="6"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7pPr>
            <a:lvl8pPr lvl="7"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8pPr>
            <a:lvl9pPr lvl="8" marR="0" rtl="0" algn="l">
              <a:lnSpc>
                <a:spcPct val="100000"/>
              </a:lnSpc>
              <a:spcBef>
                <a:spcPts val="0"/>
              </a:spcBef>
              <a:spcAft>
                <a:spcPts val="0"/>
              </a:spcAft>
              <a:buClr>
                <a:schemeClr val="dk1"/>
              </a:buClr>
              <a:buSzPts val="2800"/>
              <a:buFont typeface="Sorts Mill Goudy"/>
              <a:buNone/>
              <a:defRPr b="0" i="0" sz="2800" u="none" cap="none" strike="noStrike">
                <a:solidFill>
                  <a:schemeClr val="dk1"/>
                </a:solidFill>
                <a:latin typeface="Sorts Mill Goudy"/>
                <a:ea typeface="Sorts Mill Goudy"/>
                <a:cs typeface="Sorts Mill Goudy"/>
                <a:sym typeface="Sorts Mill Goudy"/>
              </a:defRPr>
            </a:lvl9pPr>
          </a:lstStyle>
          <a:p/>
        </p:txBody>
      </p:sp>
      <p:sp>
        <p:nvSpPr>
          <p:cNvPr id="933" name="Google Shape;933;p1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marR="0" rtl="0" algn="l">
              <a:lnSpc>
                <a:spcPct val="115000"/>
              </a:lnSpc>
              <a:spcBef>
                <a:spcPts val="0"/>
              </a:spcBef>
              <a:spcAft>
                <a:spcPts val="0"/>
              </a:spcAft>
              <a:buClr>
                <a:srgbClr val="AA8FFF"/>
              </a:buClr>
              <a:buSzPts val="1000"/>
              <a:buFont typeface="Open Sans"/>
              <a:buChar char="・"/>
              <a:defRPr b="0" i="0" sz="1000" u="none" cap="none" strike="noStrike">
                <a:solidFill>
                  <a:srgbClr val="AA8FFF"/>
                </a:solidFill>
                <a:latin typeface="Open Sans"/>
                <a:ea typeface="Open Sans"/>
                <a:cs typeface="Open Sans"/>
                <a:sym typeface="Open Sans"/>
              </a:defRPr>
            </a:lvl1pPr>
            <a:lvl2pPr indent="-292100" lvl="1" marL="9144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2pPr>
            <a:lvl3pPr indent="-292100" lvl="2" marL="13716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3pPr>
            <a:lvl4pPr indent="-292100" lvl="3" marL="18288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4pPr>
            <a:lvl5pPr indent="-292100" lvl="4" marL="22860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5pPr>
            <a:lvl6pPr indent="-292100" lvl="5" marL="27432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6pPr>
            <a:lvl7pPr indent="-292100" lvl="6" marL="32004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7pPr>
            <a:lvl8pPr indent="-292100" lvl="7" marL="36576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8pPr>
            <a:lvl9pPr indent="-292100" lvl="8" marL="4114800" marR="0" rtl="0" algn="l">
              <a:lnSpc>
                <a:spcPct val="115000"/>
              </a:lnSpc>
              <a:spcBef>
                <a:spcPts val="0"/>
              </a:spcBef>
              <a:spcAft>
                <a:spcPts val="0"/>
              </a:spcAft>
              <a:buClr>
                <a:schemeClr val="dk1"/>
              </a:buClr>
              <a:buSzPts val="1000"/>
              <a:buFont typeface="Open Sans"/>
              <a:buChar char="・"/>
              <a:defRPr b="0" i="0" sz="1000" u="none" cap="none" strike="noStrike">
                <a:solidFill>
                  <a:schemeClr val="dk1"/>
                </a:solidFill>
                <a:latin typeface="Open Sans"/>
                <a:ea typeface="Open Sans"/>
                <a:cs typeface="Open Sans"/>
                <a:sym typeface="Open Sans"/>
              </a:defRPr>
            </a:lvl9pPr>
          </a:lstStyle>
          <a:p/>
        </p:txBody>
      </p:sp>
      <p:sp>
        <p:nvSpPr>
          <p:cNvPr id="934" name="Google Shape;934;p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77.png"/><Relationship Id="rId4" Type="http://schemas.openxmlformats.org/officeDocument/2006/relationships/image" Target="../media/image71.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8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81.png"/><Relationship Id="rId5" Type="http://schemas.openxmlformats.org/officeDocument/2006/relationships/image" Target="../media/image69.png"/><Relationship Id="rId6" Type="http://schemas.openxmlformats.org/officeDocument/2006/relationships/image" Target="../media/image73.png"/><Relationship Id="rId7" Type="http://schemas.openxmlformats.org/officeDocument/2006/relationships/image" Target="../media/image87.png"/><Relationship Id="rId8" Type="http://schemas.openxmlformats.org/officeDocument/2006/relationships/image" Target="../media/image78.png"/><Relationship Id="rId11" Type="http://schemas.openxmlformats.org/officeDocument/2006/relationships/image" Target="../media/image84.png"/><Relationship Id="rId10" Type="http://schemas.openxmlformats.org/officeDocument/2006/relationships/image" Target="../media/image8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84.png"/><Relationship Id="rId5" Type="http://schemas.openxmlformats.org/officeDocument/2006/relationships/image" Target="../media/image69.png"/><Relationship Id="rId6" Type="http://schemas.openxmlformats.org/officeDocument/2006/relationships/image" Target="../media/image73.png"/><Relationship Id="rId7" Type="http://schemas.openxmlformats.org/officeDocument/2006/relationships/image" Target="../media/image87.png"/><Relationship Id="rId8" Type="http://schemas.openxmlformats.org/officeDocument/2006/relationships/image" Target="../media/image9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9.png"/><Relationship Id="rId6" Type="http://schemas.openxmlformats.org/officeDocument/2006/relationships/image" Target="../media/image8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9.png"/><Relationship Id="rId6" Type="http://schemas.openxmlformats.org/officeDocument/2006/relationships/image" Target="../media/image89.png"/><Relationship Id="rId7" Type="http://schemas.openxmlformats.org/officeDocument/2006/relationships/image" Target="../media/image8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9.png"/><Relationship Id="rId6" Type="http://schemas.openxmlformats.org/officeDocument/2006/relationships/image" Target="../media/image82.png"/><Relationship Id="rId7"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 Id="rId3" Type="http://schemas.openxmlformats.org/officeDocument/2006/relationships/image" Target="../media/image90.png"/><Relationship Id="rId4" Type="http://schemas.openxmlformats.org/officeDocument/2006/relationships/image" Target="../media/image88.png"/><Relationship Id="rId9" Type="http://schemas.openxmlformats.org/officeDocument/2006/relationships/image" Target="../media/image95.png"/><Relationship Id="rId5" Type="http://schemas.openxmlformats.org/officeDocument/2006/relationships/image" Target="../media/image91.png"/><Relationship Id="rId6" Type="http://schemas.openxmlformats.org/officeDocument/2006/relationships/image" Target="../media/image96.png"/><Relationship Id="rId7" Type="http://schemas.openxmlformats.org/officeDocument/2006/relationships/image" Target="../media/image94.png"/><Relationship Id="rId8" Type="http://schemas.openxmlformats.org/officeDocument/2006/relationships/image" Target="../media/image9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 Id="rId3" Type="http://schemas.openxmlformats.org/officeDocument/2006/relationships/image" Target="../media/image90.png"/><Relationship Id="rId4" Type="http://schemas.openxmlformats.org/officeDocument/2006/relationships/image" Target="../media/image104.png"/><Relationship Id="rId9" Type="http://schemas.openxmlformats.org/officeDocument/2006/relationships/image" Target="../media/image98.png"/><Relationship Id="rId5" Type="http://schemas.openxmlformats.org/officeDocument/2006/relationships/image" Target="../media/image105.png"/><Relationship Id="rId6" Type="http://schemas.openxmlformats.org/officeDocument/2006/relationships/image" Target="../media/image99.png"/><Relationship Id="rId7" Type="http://schemas.openxmlformats.org/officeDocument/2006/relationships/image" Target="../media/image97.png"/><Relationship Id="rId8" Type="http://schemas.openxmlformats.org/officeDocument/2006/relationships/image" Target="../media/image100.png"/><Relationship Id="rId10" Type="http://schemas.openxmlformats.org/officeDocument/2006/relationships/image" Target="../media/image10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0.xml"/><Relationship Id="rId3" Type="http://schemas.openxmlformats.org/officeDocument/2006/relationships/image" Target="../media/image107.jp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1.jpg"/><Relationship Id="rId7"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hyperlink" Target="https://developers.zip.co/docs/the-zip-dashboard" TargetMode="External"/><Relationship Id="rId4" Type="http://schemas.openxmlformats.org/officeDocument/2006/relationships/image" Target="../media/image10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57.png"/><Relationship Id="rId4" Type="http://schemas.openxmlformats.org/officeDocument/2006/relationships/image" Target="../media/image58.png"/><Relationship Id="rId9" Type="http://schemas.openxmlformats.org/officeDocument/2006/relationships/image" Target="../media/image63.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5.png"/><Relationship Id="rId8" Type="http://schemas.openxmlformats.org/officeDocument/2006/relationships/image" Target="../media/image60.png"/><Relationship Id="rId11" Type="http://schemas.openxmlformats.org/officeDocument/2006/relationships/image" Target="../media/image72.png"/><Relationship Id="rId10"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62.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5.xml"/><Relationship Id="rId3"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7.xml"/><Relationship Id="rId3" Type="http://schemas.openxmlformats.org/officeDocument/2006/relationships/hyperlink" Target="https://zip.co/au/business/trade#product-tower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9.png"/><Relationship Id="rId6"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9.png"/><Relationship Id="rId6"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59"/>
          <p:cNvSpPr txBox="1"/>
          <p:nvPr>
            <p:ph type="title"/>
          </p:nvPr>
        </p:nvSpPr>
        <p:spPr>
          <a:xfrm>
            <a:off x="162300" y="1419000"/>
            <a:ext cx="3236700" cy="157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400">
              <a:solidFill>
                <a:schemeClr val="dk1"/>
              </a:solidFill>
              <a:latin typeface="Gelasio"/>
              <a:ea typeface="Gelasio"/>
              <a:cs typeface="Gelasio"/>
              <a:sym typeface="Gelasio"/>
            </a:endParaRPr>
          </a:p>
          <a:p>
            <a:pPr indent="0" lvl="0" marL="0" rtl="0" algn="l">
              <a:spcBef>
                <a:spcPts val="0"/>
              </a:spcBef>
              <a:spcAft>
                <a:spcPts val="0"/>
              </a:spcAft>
              <a:buNone/>
            </a:pPr>
            <a:r>
              <a:rPr lang="en" sz="3400">
                <a:solidFill>
                  <a:schemeClr val="dk1"/>
                </a:solidFill>
                <a:latin typeface="Gelasio"/>
                <a:ea typeface="Gelasio"/>
                <a:cs typeface="Gelasio"/>
                <a:sym typeface="Gelasio"/>
              </a:rPr>
              <a:t>Training Guide</a:t>
            </a:r>
            <a:endParaRPr sz="3400">
              <a:solidFill>
                <a:schemeClr val="dk1"/>
              </a:solidFill>
              <a:latin typeface="Gelasio"/>
              <a:ea typeface="Gelasio"/>
              <a:cs typeface="Gelasio"/>
              <a:sym typeface="Gelasio"/>
            </a:endParaRPr>
          </a:p>
        </p:txBody>
      </p:sp>
      <p:sp>
        <p:nvSpPr>
          <p:cNvPr id="1237" name="Google Shape;1237;p159"/>
          <p:cNvSpPr txBox="1"/>
          <p:nvPr>
            <p:ph idx="1" type="body"/>
          </p:nvPr>
        </p:nvSpPr>
        <p:spPr>
          <a:xfrm>
            <a:off x="209125" y="3310387"/>
            <a:ext cx="2147700" cy="7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Work Sans ExtraBold"/>
                <a:ea typeface="Work Sans ExtraBold"/>
                <a:cs typeface="Work Sans ExtraBold"/>
                <a:sym typeface="Work Sans ExtraBold"/>
              </a:rPr>
              <a:t>November</a:t>
            </a:r>
            <a:r>
              <a:rPr lang="en" sz="1200">
                <a:solidFill>
                  <a:schemeClr val="dk1"/>
                </a:solidFill>
                <a:latin typeface="Work Sans ExtraBold"/>
                <a:ea typeface="Work Sans ExtraBold"/>
                <a:cs typeface="Work Sans ExtraBold"/>
                <a:sym typeface="Work Sans ExtraBold"/>
              </a:rPr>
              <a:t>, 2021</a:t>
            </a:r>
            <a:endParaRPr sz="1200">
              <a:solidFill>
                <a:schemeClr val="dk1"/>
              </a:solidFill>
              <a:latin typeface="Work Sans ExtraBold"/>
              <a:ea typeface="Work Sans ExtraBold"/>
              <a:cs typeface="Work Sans ExtraBold"/>
              <a:sym typeface="Work Sans ExtraBold"/>
            </a:endParaRPr>
          </a:p>
        </p:txBody>
      </p:sp>
      <p:pic>
        <p:nvPicPr>
          <p:cNvPr id="1238" name="Google Shape;1238;p159"/>
          <p:cNvPicPr preferRelativeResize="0"/>
          <p:nvPr/>
        </p:nvPicPr>
        <p:blipFill>
          <a:blip r:embed="rId3">
            <a:alphaModFix/>
          </a:blip>
          <a:stretch>
            <a:fillRect/>
          </a:stretch>
        </p:blipFill>
        <p:spPr>
          <a:xfrm>
            <a:off x="7091725" y="2245712"/>
            <a:ext cx="1771991" cy="652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id="1568" name="Google Shape;1568;p168"/>
          <p:cNvSpPr txBox="1"/>
          <p:nvPr>
            <p:ph type="title"/>
          </p:nvPr>
        </p:nvSpPr>
        <p:spPr>
          <a:xfrm>
            <a:off x="505925" y="477350"/>
            <a:ext cx="7095600" cy="99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Gelasio"/>
                <a:ea typeface="Gelasio"/>
                <a:cs typeface="Gelasio"/>
                <a:sym typeface="Gelasio"/>
              </a:rPr>
              <a:t>Customer Generating Code</a:t>
            </a:r>
            <a:endParaRPr>
              <a:solidFill>
                <a:schemeClr val="dk1"/>
              </a:solidFill>
              <a:latin typeface="Gelasio"/>
              <a:ea typeface="Gelasio"/>
              <a:cs typeface="Gelasio"/>
              <a:sym typeface="Gelasio"/>
            </a:endParaRPr>
          </a:p>
          <a:p>
            <a:pPr indent="457200" lvl="0" marL="0" rtl="0" algn="l">
              <a:spcBef>
                <a:spcPts val="0"/>
              </a:spcBef>
              <a:spcAft>
                <a:spcPts val="0"/>
              </a:spcAft>
              <a:buNone/>
            </a:pPr>
            <a:r>
              <a:rPr lang="en" sz="1800">
                <a:solidFill>
                  <a:srgbClr val="22295D"/>
                </a:solidFill>
                <a:latin typeface="Work Sans"/>
                <a:ea typeface="Work Sans"/>
                <a:cs typeface="Work Sans"/>
                <a:sym typeface="Work Sans"/>
              </a:rPr>
              <a:t>Locating Customers’ Code</a:t>
            </a:r>
            <a:endParaRPr sz="1800">
              <a:solidFill>
                <a:srgbClr val="22295D"/>
              </a:solidFill>
              <a:latin typeface="Work Sans"/>
              <a:ea typeface="Work Sans"/>
              <a:cs typeface="Work Sans"/>
              <a:sym typeface="Work Sans"/>
            </a:endParaRPr>
          </a:p>
          <a:p>
            <a:pPr indent="0" lvl="0" marL="0" rtl="0" algn="l">
              <a:spcBef>
                <a:spcPts val="0"/>
              </a:spcBef>
              <a:spcAft>
                <a:spcPts val="0"/>
              </a:spcAft>
              <a:buNone/>
            </a:pPr>
            <a:r>
              <a:t/>
            </a:r>
            <a:endParaRPr/>
          </a:p>
        </p:txBody>
      </p:sp>
      <p:pic>
        <p:nvPicPr>
          <p:cNvPr id="1569" name="Google Shape;1569;p168"/>
          <p:cNvPicPr preferRelativeResize="0"/>
          <p:nvPr/>
        </p:nvPicPr>
        <p:blipFill>
          <a:blip r:embed="rId3">
            <a:alphaModFix/>
          </a:blip>
          <a:stretch>
            <a:fillRect/>
          </a:stretch>
        </p:blipFill>
        <p:spPr>
          <a:xfrm>
            <a:off x="-6283699" y="1075200"/>
            <a:ext cx="5459000" cy="3633100"/>
          </a:xfrm>
          <a:prstGeom prst="rect">
            <a:avLst/>
          </a:prstGeom>
          <a:noFill/>
          <a:ln>
            <a:noFill/>
          </a:ln>
        </p:spPr>
      </p:pic>
      <p:sp>
        <p:nvSpPr>
          <p:cNvPr id="1570" name="Google Shape;1570;p168"/>
          <p:cNvSpPr/>
          <p:nvPr/>
        </p:nvSpPr>
        <p:spPr>
          <a:xfrm>
            <a:off x="-5454100" y="4061850"/>
            <a:ext cx="245700" cy="22350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ubik"/>
              <a:ea typeface="Rubik"/>
              <a:cs typeface="Rubik"/>
              <a:sym typeface="Rubik"/>
            </a:endParaRPr>
          </a:p>
        </p:txBody>
      </p:sp>
      <p:grpSp>
        <p:nvGrpSpPr>
          <p:cNvPr id="1571" name="Google Shape;1571;p168"/>
          <p:cNvGrpSpPr/>
          <p:nvPr/>
        </p:nvGrpSpPr>
        <p:grpSpPr>
          <a:xfrm>
            <a:off x="3137046" y="1474861"/>
            <a:ext cx="1494219" cy="3060161"/>
            <a:chOff x="1156896" y="1351275"/>
            <a:chExt cx="1773975" cy="3633101"/>
          </a:xfrm>
        </p:grpSpPr>
        <p:pic>
          <p:nvPicPr>
            <p:cNvPr id="1572" name="Google Shape;1572;p168"/>
            <p:cNvPicPr preferRelativeResize="0"/>
            <p:nvPr/>
          </p:nvPicPr>
          <p:blipFill>
            <a:blip r:embed="rId4">
              <a:alphaModFix/>
            </a:blip>
            <a:stretch>
              <a:fillRect/>
            </a:stretch>
          </p:blipFill>
          <p:spPr>
            <a:xfrm>
              <a:off x="1156896" y="1351275"/>
              <a:ext cx="1773975" cy="3633101"/>
            </a:xfrm>
            <a:prstGeom prst="rect">
              <a:avLst/>
            </a:prstGeom>
            <a:noFill/>
            <a:ln>
              <a:noFill/>
            </a:ln>
          </p:spPr>
        </p:pic>
        <p:sp>
          <p:nvSpPr>
            <p:cNvPr id="1573" name="Google Shape;1573;p168"/>
            <p:cNvSpPr/>
            <p:nvPr/>
          </p:nvSpPr>
          <p:spPr>
            <a:xfrm rot="5400000">
              <a:off x="1064950" y="3325675"/>
              <a:ext cx="1130400" cy="22350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ubik"/>
                <a:ea typeface="Rubik"/>
                <a:cs typeface="Rubik"/>
                <a:sym typeface="Rubik"/>
              </a:endParaRPr>
            </a:p>
          </p:txBody>
        </p:sp>
      </p:grpSp>
      <p:pic>
        <p:nvPicPr>
          <p:cNvPr id="1574" name="Google Shape;1574;p168"/>
          <p:cNvPicPr preferRelativeResize="0"/>
          <p:nvPr/>
        </p:nvPicPr>
        <p:blipFill>
          <a:blip r:embed="rId5">
            <a:alphaModFix/>
          </a:blip>
          <a:stretch>
            <a:fillRect/>
          </a:stretch>
        </p:blipFill>
        <p:spPr>
          <a:xfrm>
            <a:off x="5013248" y="1474850"/>
            <a:ext cx="1371025" cy="2966676"/>
          </a:xfrm>
          <a:prstGeom prst="rect">
            <a:avLst/>
          </a:prstGeom>
          <a:noFill/>
          <a:ln>
            <a:noFill/>
          </a:ln>
          <a:effectLst>
            <a:outerShdw blurRad="57150" rotWithShape="0" algn="bl" dir="5400000" dist="19050">
              <a:srgbClr val="000000">
                <a:alpha val="50000"/>
              </a:srgbClr>
            </a:outerShdw>
          </a:effectLst>
        </p:spPr>
      </p:pic>
      <p:sp>
        <p:nvSpPr>
          <p:cNvPr id="1575" name="Google Shape;1575;p168"/>
          <p:cNvSpPr/>
          <p:nvPr/>
        </p:nvSpPr>
        <p:spPr>
          <a:xfrm>
            <a:off x="5468813" y="3514875"/>
            <a:ext cx="459900" cy="39480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ubik"/>
              <a:ea typeface="Rubik"/>
              <a:cs typeface="Rubik"/>
              <a:sym typeface="Rubik"/>
            </a:endParaRPr>
          </a:p>
        </p:txBody>
      </p:sp>
      <p:grpSp>
        <p:nvGrpSpPr>
          <p:cNvPr id="1576" name="Google Shape;1576;p168"/>
          <p:cNvGrpSpPr/>
          <p:nvPr/>
        </p:nvGrpSpPr>
        <p:grpSpPr>
          <a:xfrm>
            <a:off x="6657525" y="1777663"/>
            <a:ext cx="1460221" cy="2040026"/>
            <a:chOff x="5362125" y="1777663"/>
            <a:chExt cx="1460221" cy="2040026"/>
          </a:xfrm>
        </p:grpSpPr>
        <p:pic>
          <p:nvPicPr>
            <p:cNvPr id="1577" name="Google Shape;1577;p168"/>
            <p:cNvPicPr preferRelativeResize="0"/>
            <p:nvPr/>
          </p:nvPicPr>
          <p:blipFill rotWithShape="1">
            <a:blip r:embed="rId6">
              <a:alphaModFix/>
            </a:blip>
            <a:srcRect b="16177" l="0" r="0" t="0"/>
            <a:stretch/>
          </p:blipFill>
          <p:spPr>
            <a:xfrm>
              <a:off x="5362125" y="1777663"/>
              <a:ext cx="1460221" cy="2040026"/>
            </a:xfrm>
            <a:prstGeom prst="rect">
              <a:avLst/>
            </a:prstGeom>
            <a:noFill/>
            <a:ln>
              <a:noFill/>
            </a:ln>
            <a:effectLst>
              <a:outerShdw blurRad="57150" rotWithShape="0" algn="bl" dir="5400000" dist="19050">
                <a:srgbClr val="000000">
                  <a:alpha val="50000"/>
                </a:srgbClr>
              </a:outerShdw>
            </a:effectLst>
          </p:spPr>
        </p:pic>
        <p:sp>
          <p:nvSpPr>
            <p:cNvPr id="1578" name="Google Shape;1578;p168"/>
            <p:cNvSpPr/>
            <p:nvPr/>
          </p:nvSpPr>
          <p:spPr>
            <a:xfrm>
              <a:off x="5724125" y="2370375"/>
              <a:ext cx="736200" cy="304800"/>
            </a:xfrm>
            <a:prstGeom prst="rect">
              <a:avLst/>
            </a:prstGeom>
            <a:noFill/>
            <a:ln cap="flat" cmpd="sng" w="38100">
              <a:solidFill>
                <a:srgbClr val="FF0000"/>
              </a:solidFill>
              <a:prstDash val="solid"/>
              <a:miter lim="800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ubik"/>
                <a:ea typeface="Rubik"/>
                <a:cs typeface="Rubik"/>
                <a:sym typeface="Rubik"/>
              </a:endParaRPr>
            </a:p>
          </p:txBody>
        </p:sp>
      </p:grpSp>
      <p:sp>
        <p:nvSpPr>
          <p:cNvPr id="1579" name="Google Shape;1579;p168"/>
          <p:cNvSpPr txBox="1"/>
          <p:nvPr/>
        </p:nvSpPr>
        <p:spPr>
          <a:xfrm>
            <a:off x="4972151" y="4494355"/>
            <a:ext cx="1453200" cy="400200"/>
          </a:xfrm>
          <a:prstGeom prst="rect">
            <a:avLst/>
          </a:prstGeom>
          <a:noFill/>
          <a:ln>
            <a:noFill/>
          </a:ln>
        </p:spPr>
        <p:txBody>
          <a:bodyPr anchorCtr="0" anchor="t" bIns="121900" lIns="121900" spcFirstLastPara="1" rIns="121900" wrap="square" tIns="121900">
            <a:spAutoFit/>
          </a:bodyPr>
          <a:lstStyle/>
          <a:p>
            <a:pPr indent="0" lvl="0" marL="0" marR="0" rtl="0" algn="ctr">
              <a:lnSpc>
                <a:spcPct val="120000"/>
              </a:lnSpc>
              <a:spcBef>
                <a:spcPts val="4100"/>
              </a:spcBef>
              <a:spcAft>
                <a:spcPts val="0"/>
              </a:spcAft>
              <a:buClr>
                <a:srgbClr val="000000"/>
              </a:buClr>
              <a:buSzPts val="1300"/>
              <a:buFont typeface="Arial"/>
              <a:buNone/>
            </a:pPr>
            <a:r>
              <a:rPr lang="en" sz="1000">
                <a:solidFill>
                  <a:srgbClr val="172B4D"/>
                </a:solidFill>
                <a:highlight>
                  <a:srgbClr val="FFFFFF"/>
                </a:highlight>
                <a:latin typeface="Work Sans"/>
                <a:ea typeface="Work Sans"/>
                <a:cs typeface="Work Sans"/>
                <a:sym typeface="Work Sans"/>
              </a:rPr>
              <a:t>Web wallet</a:t>
            </a:r>
            <a:endParaRPr b="0" i="0" sz="1300" u="none" cap="none" strike="noStrike">
              <a:solidFill>
                <a:srgbClr val="000000"/>
              </a:solidFill>
              <a:latin typeface="Rubik"/>
              <a:ea typeface="Rubik"/>
              <a:cs typeface="Rubik"/>
              <a:sym typeface="Rubik"/>
            </a:endParaRPr>
          </a:p>
        </p:txBody>
      </p:sp>
      <p:sp>
        <p:nvSpPr>
          <p:cNvPr id="1580" name="Google Shape;1580;p168"/>
          <p:cNvSpPr txBox="1"/>
          <p:nvPr/>
        </p:nvSpPr>
        <p:spPr>
          <a:xfrm>
            <a:off x="3157551" y="4494355"/>
            <a:ext cx="1453200" cy="400200"/>
          </a:xfrm>
          <a:prstGeom prst="rect">
            <a:avLst/>
          </a:prstGeom>
          <a:noFill/>
          <a:ln>
            <a:noFill/>
          </a:ln>
        </p:spPr>
        <p:txBody>
          <a:bodyPr anchorCtr="0" anchor="t" bIns="121900" lIns="121900" spcFirstLastPara="1" rIns="121900" wrap="square" tIns="121900">
            <a:spAutoFit/>
          </a:bodyPr>
          <a:lstStyle/>
          <a:p>
            <a:pPr indent="0" lvl="0" marL="0" marR="0" rtl="0" algn="ctr">
              <a:lnSpc>
                <a:spcPct val="120000"/>
              </a:lnSpc>
              <a:spcBef>
                <a:spcPts val="4100"/>
              </a:spcBef>
              <a:spcAft>
                <a:spcPts val="0"/>
              </a:spcAft>
              <a:buClr>
                <a:srgbClr val="000000"/>
              </a:buClr>
              <a:buSzPts val="1300"/>
              <a:buFont typeface="Arial"/>
              <a:buNone/>
            </a:pPr>
            <a:r>
              <a:rPr lang="en" sz="1000">
                <a:solidFill>
                  <a:srgbClr val="172B4D"/>
                </a:solidFill>
                <a:highlight>
                  <a:srgbClr val="FFFFFF"/>
                </a:highlight>
                <a:latin typeface="Work Sans"/>
                <a:ea typeface="Work Sans"/>
                <a:cs typeface="Work Sans"/>
                <a:sym typeface="Work Sans"/>
              </a:rPr>
              <a:t>Zip Business App</a:t>
            </a:r>
            <a:endParaRPr b="0" i="0" sz="1300" u="none" cap="none" strike="noStrike">
              <a:solidFill>
                <a:srgbClr val="000000"/>
              </a:solidFill>
              <a:latin typeface="Rubik"/>
              <a:ea typeface="Rubik"/>
              <a:cs typeface="Rubik"/>
              <a:sym typeface="Rubik"/>
            </a:endParaRPr>
          </a:p>
        </p:txBody>
      </p:sp>
      <p:sp>
        <p:nvSpPr>
          <p:cNvPr id="1581" name="Google Shape;1581;p168"/>
          <p:cNvSpPr txBox="1"/>
          <p:nvPr/>
        </p:nvSpPr>
        <p:spPr>
          <a:xfrm>
            <a:off x="635275" y="1707300"/>
            <a:ext cx="2160900" cy="2734200"/>
          </a:xfrm>
          <a:prstGeom prst="rect">
            <a:avLst/>
          </a:prstGeom>
          <a:noFill/>
          <a:ln>
            <a:noFill/>
          </a:ln>
        </p:spPr>
        <p:txBody>
          <a:bodyPr anchorCtr="0" anchor="t" bIns="121900" lIns="121900" spcFirstLastPara="1" rIns="121900" wrap="square" tIns="121900">
            <a:noAutofit/>
          </a:bodyPr>
          <a:lstStyle/>
          <a:p>
            <a:pPr indent="0" lvl="0" marL="0" rtl="0" algn="l">
              <a:lnSpc>
                <a:spcPct val="150000"/>
              </a:lnSpc>
              <a:spcBef>
                <a:spcPts val="0"/>
              </a:spcBef>
              <a:spcAft>
                <a:spcPts val="0"/>
              </a:spcAft>
              <a:buNone/>
            </a:pPr>
            <a:r>
              <a:rPr lang="en" sz="1300">
                <a:solidFill>
                  <a:schemeClr val="dk1"/>
                </a:solidFill>
                <a:latin typeface="Work Sans Light"/>
                <a:ea typeface="Work Sans Light"/>
                <a:cs typeface="Work Sans Light"/>
                <a:sym typeface="Work Sans Light"/>
              </a:rPr>
              <a:t>Once signed into their account via the web login or Zip Business App, a customer can generate an instore code by clicking </a:t>
            </a:r>
            <a:r>
              <a:rPr b="1" lang="en" sz="1300">
                <a:solidFill>
                  <a:srgbClr val="22295D"/>
                </a:solidFill>
                <a:latin typeface="Work Sans"/>
                <a:ea typeface="Work Sans"/>
                <a:cs typeface="Work Sans"/>
                <a:sym typeface="Work Sans"/>
              </a:rPr>
              <a:t>‘in store’</a:t>
            </a:r>
            <a:r>
              <a:rPr lang="en" sz="1300">
                <a:solidFill>
                  <a:srgbClr val="22295D"/>
                </a:solidFill>
                <a:latin typeface="Work Sans Light"/>
                <a:ea typeface="Work Sans Light"/>
                <a:cs typeface="Work Sans Light"/>
                <a:sym typeface="Work Sans Light"/>
              </a:rPr>
              <a:t>. </a:t>
            </a:r>
            <a:endParaRPr sz="1300">
              <a:solidFill>
                <a:srgbClr val="22295D"/>
              </a:solidFill>
              <a:latin typeface="Work Sans Light"/>
              <a:ea typeface="Work Sans Light"/>
              <a:cs typeface="Work Sans Light"/>
              <a:sym typeface="Work Sans Light"/>
            </a:endParaRPr>
          </a:p>
        </p:txBody>
      </p:sp>
      <p:pic>
        <p:nvPicPr>
          <p:cNvPr id="1582" name="Google Shape;1582;p168"/>
          <p:cNvPicPr preferRelativeResize="0"/>
          <p:nvPr/>
        </p:nvPicPr>
        <p:blipFill>
          <a:blip r:embed="rId7">
            <a:alphaModFix/>
          </a:blip>
          <a:stretch>
            <a:fillRect/>
          </a:stretch>
        </p:blipFill>
        <p:spPr>
          <a:xfrm>
            <a:off x="10555813" y="136875"/>
            <a:ext cx="2511475"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169"/>
          <p:cNvSpPr/>
          <p:nvPr/>
        </p:nvSpPr>
        <p:spPr>
          <a:xfrm flipH="1">
            <a:off x="5420175" y="42350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69"/>
          <p:cNvSpPr/>
          <p:nvPr/>
        </p:nvSpPr>
        <p:spPr>
          <a:xfrm flipH="1">
            <a:off x="5365050" y="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69"/>
          <p:cNvSpPr/>
          <p:nvPr/>
        </p:nvSpPr>
        <p:spPr>
          <a:xfrm>
            <a:off x="6028575" y="0"/>
            <a:ext cx="3495900" cy="5176800"/>
          </a:xfrm>
          <a:prstGeom prst="rect">
            <a:avLst/>
          </a:prstGeom>
          <a:solidFill>
            <a:srgbClr val="D0EEFD"/>
          </a:solidFill>
          <a:ln cap="flat" cmpd="sng" w="9525">
            <a:solidFill>
              <a:srgbClr val="D0EE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90" name="Google Shape;1590;p169"/>
          <p:cNvGrpSpPr/>
          <p:nvPr/>
        </p:nvGrpSpPr>
        <p:grpSpPr>
          <a:xfrm>
            <a:off x="4743534" y="1148163"/>
            <a:ext cx="4108191" cy="3484134"/>
            <a:chOff x="2721530" y="1608892"/>
            <a:chExt cx="7271135" cy="6115735"/>
          </a:xfrm>
        </p:grpSpPr>
        <p:grpSp>
          <p:nvGrpSpPr>
            <p:cNvPr id="1591" name="Google Shape;1591;p169"/>
            <p:cNvGrpSpPr/>
            <p:nvPr/>
          </p:nvGrpSpPr>
          <p:grpSpPr>
            <a:xfrm>
              <a:off x="2721530" y="1608892"/>
              <a:ext cx="7271135" cy="6115735"/>
              <a:chOff x="4363130" y="1276292"/>
              <a:chExt cx="7271135" cy="6115735"/>
            </a:xfrm>
          </p:grpSpPr>
          <p:pic>
            <p:nvPicPr>
              <p:cNvPr id="1592" name="Google Shape;1592;p169"/>
              <p:cNvPicPr preferRelativeResize="0"/>
              <p:nvPr/>
            </p:nvPicPr>
            <p:blipFill rotWithShape="1">
              <a:blip r:embed="rId3">
                <a:alphaModFix/>
              </a:blip>
              <a:srcRect b="0" l="0" r="0" t="0"/>
              <a:stretch/>
            </p:blipFill>
            <p:spPr>
              <a:xfrm>
                <a:off x="4640133" y="1567406"/>
                <a:ext cx="6666043" cy="3768382"/>
              </a:xfrm>
              <a:prstGeom prst="rect">
                <a:avLst/>
              </a:prstGeom>
              <a:noFill/>
              <a:ln>
                <a:noFill/>
              </a:ln>
            </p:spPr>
          </p:pic>
          <p:sp>
            <p:nvSpPr>
              <p:cNvPr id="1593" name="Google Shape;1593;p169"/>
              <p:cNvSpPr/>
              <p:nvPr/>
            </p:nvSpPr>
            <p:spPr>
              <a:xfrm>
                <a:off x="10228685" y="3068993"/>
                <a:ext cx="1077600" cy="360000"/>
              </a:xfrm>
              <a:prstGeom prst="rect">
                <a:avLst/>
              </a:prstGeom>
              <a:noFill/>
              <a:ln cap="flat" cmpd="sng" w="38100">
                <a:solidFill>
                  <a:srgbClr val="F15C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Rubik"/>
                  <a:ea typeface="Rubik"/>
                  <a:cs typeface="Rubik"/>
                  <a:sym typeface="Rubik"/>
                </a:endParaRPr>
              </a:p>
            </p:txBody>
          </p:sp>
          <p:pic>
            <p:nvPicPr>
              <p:cNvPr descr="A screenshot of a computer&#10;&#10;Description automatically generated" id="1594" name="Google Shape;1594;p169"/>
              <p:cNvPicPr preferRelativeResize="0"/>
              <p:nvPr/>
            </p:nvPicPr>
            <p:blipFill rotWithShape="1">
              <a:blip r:embed="rId4">
                <a:alphaModFix/>
              </a:blip>
              <a:srcRect b="7570" l="0" r="0" t="0"/>
              <a:stretch/>
            </p:blipFill>
            <p:spPr>
              <a:xfrm>
                <a:off x="4363130" y="1276292"/>
                <a:ext cx="7271135" cy="6115735"/>
              </a:xfrm>
              <a:prstGeom prst="rect">
                <a:avLst/>
              </a:prstGeom>
              <a:noFill/>
              <a:ln>
                <a:noFill/>
              </a:ln>
            </p:spPr>
          </p:pic>
        </p:grpSp>
        <p:pic>
          <p:nvPicPr>
            <p:cNvPr id="1595" name="Google Shape;1595;p169"/>
            <p:cNvPicPr preferRelativeResize="0"/>
            <p:nvPr/>
          </p:nvPicPr>
          <p:blipFill rotWithShape="1">
            <a:blip r:embed="rId5">
              <a:alphaModFix/>
            </a:blip>
            <a:srcRect b="5711" l="0" r="0" t="10416"/>
            <a:stretch/>
          </p:blipFill>
          <p:spPr>
            <a:xfrm>
              <a:off x="3017475" y="2310050"/>
              <a:ext cx="6665126" cy="3144463"/>
            </a:xfrm>
            <a:prstGeom prst="rect">
              <a:avLst/>
            </a:prstGeom>
            <a:noFill/>
            <a:ln>
              <a:noFill/>
            </a:ln>
          </p:spPr>
        </p:pic>
      </p:grpSp>
      <p:sp>
        <p:nvSpPr>
          <p:cNvPr id="1596" name="Google Shape;1596;p169"/>
          <p:cNvSpPr txBox="1"/>
          <p:nvPr/>
        </p:nvSpPr>
        <p:spPr>
          <a:xfrm>
            <a:off x="5652125" y="28650"/>
            <a:ext cx="33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1597" name="Google Shape;1597;p169"/>
          <p:cNvPicPr preferRelativeResize="0"/>
          <p:nvPr/>
        </p:nvPicPr>
        <p:blipFill>
          <a:blip r:embed="rId6">
            <a:alphaModFix/>
          </a:blip>
          <a:stretch>
            <a:fillRect/>
          </a:stretch>
        </p:blipFill>
        <p:spPr>
          <a:xfrm>
            <a:off x="4906687" y="1263250"/>
            <a:ext cx="3781875" cy="2226707"/>
          </a:xfrm>
          <a:prstGeom prst="rect">
            <a:avLst/>
          </a:prstGeom>
          <a:noFill/>
          <a:ln>
            <a:noFill/>
          </a:ln>
        </p:spPr>
      </p:pic>
      <p:pic>
        <p:nvPicPr>
          <p:cNvPr id="1598" name="Google Shape;1598;p169"/>
          <p:cNvPicPr preferRelativeResize="0"/>
          <p:nvPr/>
        </p:nvPicPr>
        <p:blipFill>
          <a:blip r:embed="rId6">
            <a:alphaModFix/>
          </a:blip>
          <a:stretch>
            <a:fillRect/>
          </a:stretch>
        </p:blipFill>
        <p:spPr>
          <a:xfrm>
            <a:off x="4906687" y="1263250"/>
            <a:ext cx="3781875" cy="2226707"/>
          </a:xfrm>
          <a:prstGeom prst="rect">
            <a:avLst/>
          </a:prstGeom>
          <a:noFill/>
          <a:ln>
            <a:noFill/>
          </a:ln>
        </p:spPr>
      </p:pic>
      <p:pic>
        <p:nvPicPr>
          <p:cNvPr id="1599" name="Google Shape;1599;p169"/>
          <p:cNvPicPr preferRelativeResize="0"/>
          <p:nvPr/>
        </p:nvPicPr>
        <p:blipFill rotWithShape="1">
          <a:blip r:embed="rId7">
            <a:alphaModFix/>
          </a:blip>
          <a:srcRect b="0" l="0" r="8734" t="0"/>
          <a:stretch/>
        </p:blipFill>
        <p:spPr>
          <a:xfrm>
            <a:off x="4906675" y="1270613"/>
            <a:ext cx="3781900" cy="2211965"/>
          </a:xfrm>
          <a:prstGeom prst="rect">
            <a:avLst/>
          </a:prstGeom>
          <a:noFill/>
          <a:ln>
            <a:noFill/>
          </a:ln>
        </p:spPr>
      </p:pic>
      <p:sp>
        <p:nvSpPr>
          <p:cNvPr id="1600" name="Google Shape;1600;p169"/>
          <p:cNvSpPr txBox="1"/>
          <p:nvPr>
            <p:ph type="title"/>
          </p:nvPr>
        </p:nvSpPr>
        <p:spPr>
          <a:xfrm>
            <a:off x="599500" y="680950"/>
            <a:ext cx="4317000" cy="85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Gelasio"/>
                <a:ea typeface="Gelasio"/>
                <a:cs typeface="Gelasio"/>
                <a:sym typeface="Gelasio"/>
              </a:rPr>
              <a:t>Customer’s Code</a:t>
            </a:r>
            <a:endParaRPr sz="2800">
              <a:solidFill>
                <a:schemeClr val="dk1"/>
              </a:solidFill>
              <a:latin typeface="Gelasio"/>
              <a:ea typeface="Gelasio"/>
              <a:cs typeface="Gelasio"/>
              <a:sym typeface="Gelasio"/>
            </a:endParaRPr>
          </a:p>
        </p:txBody>
      </p:sp>
      <p:sp>
        <p:nvSpPr>
          <p:cNvPr id="1601" name="Google Shape;1601;p169"/>
          <p:cNvSpPr txBox="1"/>
          <p:nvPr>
            <p:ph idx="2" type="body"/>
          </p:nvPr>
        </p:nvSpPr>
        <p:spPr>
          <a:xfrm>
            <a:off x="580352" y="1368575"/>
            <a:ext cx="3371100" cy="214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Work Sans"/>
                <a:ea typeface="Work Sans"/>
                <a:cs typeface="Work Sans"/>
                <a:sym typeface="Work Sans"/>
              </a:rPr>
              <a:t>Enter the customers instore code and the price Then click </a:t>
            </a:r>
            <a:r>
              <a:rPr lang="en" sz="1300">
                <a:solidFill>
                  <a:srgbClr val="6EC8FF"/>
                </a:solidFill>
                <a:latin typeface="Work Sans"/>
                <a:ea typeface="Work Sans"/>
                <a:cs typeface="Work Sans"/>
                <a:sym typeface="Work Sans"/>
              </a:rPr>
              <a:t>‘create Order’</a:t>
            </a:r>
            <a:r>
              <a:rPr lang="en" sz="1300">
                <a:latin typeface="Work Sans"/>
                <a:ea typeface="Work Sans"/>
                <a:cs typeface="Work Sans"/>
                <a:sym typeface="Work Sans"/>
              </a:rPr>
              <a:t>.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rPr lang="en" sz="1300">
                <a:latin typeface="Work Sans"/>
                <a:ea typeface="Work Sans"/>
                <a:cs typeface="Work Sans"/>
                <a:sym typeface="Work Sans"/>
              </a:rPr>
              <a:t>Your customer will be prompted to confirm the order on their device.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rPr lang="en" sz="1300">
                <a:latin typeface="Work Sans"/>
                <a:ea typeface="Work Sans"/>
                <a:cs typeface="Work Sans"/>
                <a:sym typeface="Work Sans"/>
              </a:rPr>
              <a:t>The customers instore code is a unique 6-Digit code valid for </a:t>
            </a:r>
            <a:r>
              <a:rPr b="1" lang="en" sz="1300">
                <a:solidFill>
                  <a:srgbClr val="10142F"/>
                </a:solidFill>
                <a:latin typeface="Work Sans"/>
                <a:ea typeface="Work Sans"/>
                <a:cs typeface="Work Sans"/>
                <a:sym typeface="Work Sans"/>
              </a:rPr>
              <a:t>5 minutes</a:t>
            </a:r>
            <a:r>
              <a:rPr lang="en" sz="1300">
                <a:solidFill>
                  <a:schemeClr val="accent1"/>
                </a:solidFill>
                <a:latin typeface="Work Sans"/>
                <a:ea typeface="Work Sans"/>
                <a:cs typeface="Work Sans"/>
                <a:sym typeface="Work Sans"/>
              </a:rPr>
              <a:t> </a:t>
            </a:r>
            <a:r>
              <a:rPr lang="en" sz="1300">
                <a:latin typeface="Work Sans"/>
                <a:ea typeface="Work Sans"/>
                <a:cs typeface="Work Sans"/>
                <a:sym typeface="Work Sans"/>
              </a:rPr>
              <a:t>that the customer provides at the time of transaction.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t/>
            </a:r>
            <a:endParaRPr sz="1300">
              <a:solidFill>
                <a:srgbClr val="21285E"/>
              </a:solidFill>
              <a:latin typeface="Work Sans"/>
              <a:ea typeface="Work Sans"/>
              <a:cs typeface="Work Sans"/>
              <a:sym typeface="Work Sans"/>
            </a:endParaRPr>
          </a:p>
        </p:txBody>
      </p:sp>
      <p:pic>
        <p:nvPicPr>
          <p:cNvPr id="1602" name="Google Shape;1602;p169"/>
          <p:cNvPicPr preferRelativeResize="0"/>
          <p:nvPr/>
        </p:nvPicPr>
        <p:blipFill>
          <a:blip r:embed="rId8">
            <a:alphaModFix/>
          </a:blip>
          <a:stretch>
            <a:fillRect/>
          </a:stretch>
        </p:blipFill>
        <p:spPr>
          <a:xfrm>
            <a:off x="4906675" y="1263250"/>
            <a:ext cx="3781902" cy="2226699"/>
          </a:xfrm>
          <a:prstGeom prst="rect">
            <a:avLst/>
          </a:prstGeom>
          <a:noFill/>
          <a:ln>
            <a:noFill/>
          </a:ln>
        </p:spPr>
      </p:pic>
      <p:grpSp>
        <p:nvGrpSpPr>
          <p:cNvPr id="1603" name="Google Shape;1603;p169"/>
          <p:cNvGrpSpPr/>
          <p:nvPr/>
        </p:nvGrpSpPr>
        <p:grpSpPr>
          <a:xfrm>
            <a:off x="6603113" y="3095750"/>
            <a:ext cx="1407625" cy="1951225"/>
            <a:chOff x="7375425" y="2873725"/>
            <a:chExt cx="1407625" cy="1951225"/>
          </a:xfrm>
        </p:grpSpPr>
        <p:pic>
          <p:nvPicPr>
            <p:cNvPr id="1604" name="Google Shape;1604;p169"/>
            <p:cNvPicPr preferRelativeResize="0"/>
            <p:nvPr/>
          </p:nvPicPr>
          <p:blipFill rotWithShape="1">
            <a:blip r:embed="rId9">
              <a:alphaModFix/>
            </a:blip>
            <a:srcRect b="0" l="30890" r="34216" t="0"/>
            <a:stretch/>
          </p:blipFill>
          <p:spPr>
            <a:xfrm>
              <a:off x="7375425" y="2873725"/>
              <a:ext cx="1407625" cy="1951225"/>
            </a:xfrm>
            <a:prstGeom prst="rect">
              <a:avLst/>
            </a:prstGeom>
            <a:noFill/>
            <a:ln>
              <a:noFill/>
            </a:ln>
          </p:spPr>
        </p:pic>
        <p:sp>
          <p:nvSpPr>
            <p:cNvPr id="1605" name="Google Shape;1605;p169"/>
            <p:cNvSpPr txBox="1"/>
            <p:nvPr/>
          </p:nvSpPr>
          <p:spPr>
            <a:xfrm>
              <a:off x="7375425" y="2873725"/>
              <a:ext cx="1407600" cy="1951200"/>
            </a:xfrm>
            <a:prstGeom prst="rect">
              <a:avLst/>
            </a:prstGeom>
            <a:noFill/>
            <a:ln cap="flat" cmpd="sng" w="28575">
              <a:solidFill>
                <a:srgbClr val="6EC8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ubik Light"/>
                <a:ea typeface="Rubik Light"/>
                <a:cs typeface="Rubik Light"/>
                <a:sym typeface="Rubik Light"/>
              </a:endParaRPr>
            </a:p>
          </p:txBody>
        </p:sp>
      </p:grpSp>
      <p:pic>
        <p:nvPicPr>
          <p:cNvPr id="1606" name="Google Shape;1606;p169"/>
          <p:cNvPicPr preferRelativeResize="0"/>
          <p:nvPr/>
        </p:nvPicPr>
        <p:blipFill>
          <a:blip r:embed="rId10">
            <a:alphaModFix/>
          </a:blip>
          <a:stretch>
            <a:fillRect/>
          </a:stretch>
        </p:blipFill>
        <p:spPr>
          <a:xfrm>
            <a:off x="8172799" y="2480288"/>
            <a:ext cx="1185601" cy="2566692"/>
          </a:xfrm>
          <a:prstGeom prst="rect">
            <a:avLst/>
          </a:prstGeom>
          <a:noFill/>
          <a:ln>
            <a:noFill/>
          </a:ln>
          <a:effectLst>
            <a:outerShdw blurRad="57150" rotWithShape="0" algn="bl" dir="5400000" dist="19050">
              <a:srgbClr val="000000">
                <a:alpha val="50000"/>
              </a:srgbClr>
            </a:outerShdw>
          </a:effectLst>
        </p:spPr>
      </p:pic>
      <p:sp>
        <p:nvSpPr>
          <p:cNvPr id="1607" name="Google Shape;1607;p169"/>
          <p:cNvSpPr/>
          <p:nvPr/>
        </p:nvSpPr>
        <p:spPr>
          <a:xfrm>
            <a:off x="8529325" y="2786375"/>
            <a:ext cx="505200" cy="10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8" name="Google Shape;1608;p169"/>
          <p:cNvPicPr preferRelativeResize="0"/>
          <p:nvPr/>
        </p:nvPicPr>
        <p:blipFill>
          <a:blip r:embed="rId11">
            <a:alphaModFix/>
          </a:blip>
          <a:stretch>
            <a:fillRect/>
          </a:stretch>
        </p:blipFill>
        <p:spPr>
          <a:xfrm>
            <a:off x="8355975" y="2786385"/>
            <a:ext cx="879526" cy="95475"/>
          </a:xfrm>
          <a:prstGeom prst="rect">
            <a:avLst/>
          </a:prstGeom>
          <a:noFill/>
          <a:ln>
            <a:noFill/>
          </a:ln>
        </p:spPr>
      </p:pic>
      <p:sp>
        <p:nvSpPr>
          <p:cNvPr id="1609" name="Google Shape;1609;p169"/>
          <p:cNvSpPr/>
          <p:nvPr/>
        </p:nvSpPr>
        <p:spPr>
          <a:xfrm>
            <a:off x="8229600" y="3707750"/>
            <a:ext cx="1091700" cy="1407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lt1"/>
                </a:solidFill>
                <a:latin typeface="Work Sans"/>
                <a:ea typeface="Work Sans"/>
                <a:cs typeface="Work Sans"/>
                <a:sym typeface="Work Sans"/>
              </a:rPr>
              <a:t>Confirm</a:t>
            </a:r>
            <a:endParaRPr sz="400">
              <a:solidFill>
                <a:schemeClr val="lt1"/>
              </a:solidFill>
              <a:latin typeface="Work Sans"/>
              <a:ea typeface="Work Sans"/>
              <a:cs typeface="Work Sans"/>
              <a:sym typeface="Work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170"/>
          <p:cNvSpPr/>
          <p:nvPr/>
        </p:nvSpPr>
        <p:spPr>
          <a:xfrm flipH="1">
            <a:off x="5420175" y="42350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170"/>
          <p:cNvSpPr/>
          <p:nvPr/>
        </p:nvSpPr>
        <p:spPr>
          <a:xfrm flipH="1">
            <a:off x="5365050" y="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170"/>
          <p:cNvSpPr/>
          <p:nvPr/>
        </p:nvSpPr>
        <p:spPr>
          <a:xfrm>
            <a:off x="6028575" y="0"/>
            <a:ext cx="3495900" cy="5176800"/>
          </a:xfrm>
          <a:prstGeom prst="rect">
            <a:avLst/>
          </a:prstGeom>
          <a:solidFill>
            <a:srgbClr val="D0EEFD"/>
          </a:solidFill>
          <a:ln cap="flat" cmpd="sng" w="9525">
            <a:solidFill>
              <a:srgbClr val="D0EE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7" name="Google Shape;1617;p170"/>
          <p:cNvGrpSpPr/>
          <p:nvPr/>
        </p:nvGrpSpPr>
        <p:grpSpPr>
          <a:xfrm>
            <a:off x="4743534" y="1148163"/>
            <a:ext cx="4108191" cy="3484134"/>
            <a:chOff x="2721530" y="1608892"/>
            <a:chExt cx="7271135" cy="6115735"/>
          </a:xfrm>
        </p:grpSpPr>
        <p:grpSp>
          <p:nvGrpSpPr>
            <p:cNvPr id="1618" name="Google Shape;1618;p170"/>
            <p:cNvGrpSpPr/>
            <p:nvPr/>
          </p:nvGrpSpPr>
          <p:grpSpPr>
            <a:xfrm>
              <a:off x="2721530" y="1608892"/>
              <a:ext cx="7271135" cy="6115735"/>
              <a:chOff x="4363130" y="1276292"/>
              <a:chExt cx="7271135" cy="6115735"/>
            </a:xfrm>
          </p:grpSpPr>
          <p:pic>
            <p:nvPicPr>
              <p:cNvPr id="1619" name="Google Shape;1619;p170"/>
              <p:cNvPicPr preferRelativeResize="0"/>
              <p:nvPr/>
            </p:nvPicPr>
            <p:blipFill rotWithShape="1">
              <a:blip r:embed="rId3">
                <a:alphaModFix/>
              </a:blip>
              <a:srcRect b="0" l="0" r="0" t="0"/>
              <a:stretch/>
            </p:blipFill>
            <p:spPr>
              <a:xfrm>
                <a:off x="4640133" y="1567406"/>
                <a:ext cx="6666043" cy="3768382"/>
              </a:xfrm>
              <a:prstGeom prst="rect">
                <a:avLst/>
              </a:prstGeom>
              <a:noFill/>
              <a:ln>
                <a:noFill/>
              </a:ln>
            </p:spPr>
          </p:pic>
          <p:sp>
            <p:nvSpPr>
              <p:cNvPr id="1620" name="Google Shape;1620;p170"/>
              <p:cNvSpPr/>
              <p:nvPr/>
            </p:nvSpPr>
            <p:spPr>
              <a:xfrm>
                <a:off x="10228685" y="3068993"/>
                <a:ext cx="1077600" cy="360000"/>
              </a:xfrm>
              <a:prstGeom prst="rect">
                <a:avLst/>
              </a:prstGeom>
              <a:noFill/>
              <a:ln cap="flat" cmpd="sng" w="38100">
                <a:solidFill>
                  <a:srgbClr val="F15C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Rubik"/>
                  <a:ea typeface="Rubik"/>
                  <a:cs typeface="Rubik"/>
                  <a:sym typeface="Rubik"/>
                </a:endParaRPr>
              </a:p>
            </p:txBody>
          </p:sp>
          <p:pic>
            <p:nvPicPr>
              <p:cNvPr descr="A screenshot of a computer&#10;&#10;Description automatically generated" id="1621" name="Google Shape;1621;p170"/>
              <p:cNvPicPr preferRelativeResize="0"/>
              <p:nvPr/>
            </p:nvPicPr>
            <p:blipFill rotWithShape="1">
              <a:blip r:embed="rId4">
                <a:alphaModFix/>
              </a:blip>
              <a:srcRect b="7570" l="0" r="0" t="0"/>
              <a:stretch/>
            </p:blipFill>
            <p:spPr>
              <a:xfrm>
                <a:off x="4363130" y="1276292"/>
                <a:ext cx="7271135" cy="6115735"/>
              </a:xfrm>
              <a:prstGeom prst="rect">
                <a:avLst/>
              </a:prstGeom>
              <a:noFill/>
              <a:ln>
                <a:noFill/>
              </a:ln>
            </p:spPr>
          </p:pic>
        </p:grpSp>
        <p:pic>
          <p:nvPicPr>
            <p:cNvPr id="1622" name="Google Shape;1622;p170"/>
            <p:cNvPicPr preferRelativeResize="0"/>
            <p:nvPr/>
          </p:nvPicPr>
          <p:blipFill rotWithShape="1">
            <a:blip r:embed="rId5">
              <a:alphaModFix/>
            </a:blip>
            <a:srcRect b="5711" l="0" r="0" t="10416"/>
            <a:stretch/>
          </p:blipFill>
          <p:spPr>
            <a:xfrm>
              <a:off x="3017475" y="2310050"/>
              <a:ext cx="6665126" cy="3144463"/>
            </a:xfrm>
            <a:prstGeom prst="rect">
              <a:avLst/>
            </a:prstGeom>
            <a:noFill/>
            <a:ln>
              <a:noFill/>
            </a:ln>
          </p:spPr>
        </p:pic>
      </p:grpSp>
      <p:sp>
        <p:nvSpPr>
          <p:cNvPr id="1623" name="Google Shape;1623;p170"/>
          <p:cNvSpPr txBox="1"/>
          <p:nvPr/>
        </p:nvSpPr>
        <p:spPr>
          <a:xfrm>
            <a:off x="5652125" y="28650"/>
            <a:ext cx="33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1624" name="Google Shape;1624;p170"/>
          <p:cNvPicPr preferRelativeResize="0"/>
          <p:nvPr/>
        </p:nvPicPr>
        <p:blipFill>
          <a:blip r:embed="rId6">
            <a:alphaModFix/>
          </a:blip>
          <a:stretch>
            <a:fillRect/>
          </a:stretch>
        </p:blipFill>
        <p:spPr>
          <a:xfrm>
            <a:off x="4906687" y="1263250"/>
            <a:ext cx="3781875" cy="2226707"/>
          </a:xfrm>
          <a:prstGeom prst="rect">
            <a:avLst/>
          </a:prstGeom>
          <a:noFill/>
          <a:ln>
            <a:noFill/>
          </a:ln>
        </p:spPr>
      </p:pic>
      <p:pic>
        <p:nvPicPr>
          <p:cNvPr id="1625" name="Google Shape;1625;p170"/>
          <p:cNvPicPr preferRelativeResize="0"/>
          <p:nvPr/>
        </p:nvPicPr>
        <p:blipFill>
          <a:blip r:embed="rId6">
            <a:alphaModFix/>
          </a:blip>
          <a:stretch>
            <a:fillRect/>
          </a:stretch>
        </p:blipFill>
        <p:spPr>
          <a:xfrm>
            <a:off x="4906687" y="1263250"/>
            <a:ext cx="3781875" cy="2226707"/>
          </a:xfrm>
          <a:prstGeom prst="rect">
            <a:avLst/>
          </a:prstGeom>
          <a:noFill/>
          <a:ln>
            <a:noFill/>
          </a:ln>
        </p:spPr>
      </p:pic>
      <p:pic>
        <p:nvPicPr>
          <p:cNvPr id="1626" name="Google Shape;1626;p170"/>
          <p:cNvPicPr preferRelativeResize="0"/>
          <p:nvPr/>
        </p:nvPicPr>
        <p:blipFill rotWithShape="1">
          <a:blip r:embed="rId7">
            <a:alphaModFix/>
          </a:blip>
          <a:srcRect b="0" l="0" r="8734" t="0"/>
          <a:stretch/>
        </p:blipFill>
        <p:spPr>
          <a:xfrm>
            <a:off x="4906675" y="1270613"/>
            <a:ext cx="3781900" cy="2211965"/>
          </a:xfrm>
          <a:prstGeom prst="rect">
            <a:avLst/>
          </a:prstGeom>
          <a:noFill/>
          <a:ln>
            <a:noFill/>
          </a:ln>
        </p:spPr>
      </p:pic>
      <p:sp>
        <p:nvSpPr>
          <p:cNvPr id="1627" name="Google Shape;1627;p170"/>
          <p:cNvSpPr txBox="1"/>
          <p:nvPr>
            <p:ph type="title"/>
          </p:nvPr>
        </p:nvSpPr>
        <p:spPr>
          <a:xfrm>
            <a:off x="599500" y="680950"/>
            <a:ext cx="4317000" cy="85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Gelasio"/>
                <a:ea typeface="Gelasio"/>
                <a:cs typeface="Gelasio"/>
                <a:sym typeface="Gelasio"/>
              </a:rPr>
              <a:t>Completed Order</a:t>
            </a:r>
            <a:endParaRPr sz="2800">
              <a:solidFill>
                <a:schemeClr val="dk1"/>
              </a:solidFill>
              <a:latin typeface="Gelasio"/>
              <a:ea typeface="Gelasio"/>
              <a:cs typeface="Gelasio"/>
              <a:sym typeface="Gelasio"/>
            </a:endParaRPr>
          </a:p>
        </p:txBody>
      </p:sp>
      <p:sp>
        <p:nvSpPr>
          <p:cNvPr id="1628" name="Google Shape;1628;p170"/>
          <p:cNvSpPr txBox="1"/>
          <p:nvPr>
            <p:ph idx="2" type="body"/>
          </p:nvPr>
        </p:nvSpPr>
        <p:spPr>
          <a:xfrm>
            <a:off x="732752" y="1520975"/>
            <a:ext cx="3371100" cy="214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Work Sans"/>
                <a:ea typeface="Work Sans"/>
                <a:cs typeface="Work Sans"/>
                <a:sym typeface="Work Sans"/>
              </a:rPr>
              <a:t>Once the customer has confirmed the order, it is complete!</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rPr lang="en" sz="1300">
                <a:latin typeface="Work Sans"/>
                <a:ea typeface="Work Sans"/>
                <a:cs typeface="Work Sans"/>
                <a:sym typeface="Work Sans"/>
              </a:rPr>
              <a:t>You can view completed orders by clicking the Order Search tile on the home screen.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t/>
            </a:r>
            <a:endParaRPr sz="1300">
              <a:solidFill>
                <a:srgbClr val="21285E"/>
              </a:solidFill>
              <a:latin typeface="Work Sans"/>
              <a:ea typeface="Work Sans"/>
              <a:cs typeface="Work Sans"/>
              <a:sym typeface="Work Sans"/>
            </a:endParaRPr>
          </a:p>
        </p:txBody>
      </p:sp>
      <p:pic>
        <p:nvPicPr>
          <p:cNvPr id="1629" name="Google Shape;1629;p170"/>
          <p:cNvPicPr preferRelativeResize="0"/>
          <p:nvPr/>
        </p:nvPicPr>
        <p:blipFill>
          <a:blip r:embed="rId8">
            <a:alphaModFix/>
          </a:blip>
          <a:stretch>
            <a:fillRect/>
          </a:stretch>
        </p:blipFill>
        <p:spPr>
          <a:xfrm>
            <a:off x="7448350" y="2248875"/>
            <a:ext cx="1240225" cy="2609700"/>
          </a:xfrm>
          <a:prstGeom prst="rect">
            <a:avLst/>
          </a:prstGeom>
          <a:noFill/>
          <a:ln>
            <a:noFill/>
          </a:ln>
          <a:effectLst>
            <a:outerShdw blurRad="57150" rotWithShape="0" algn="bl" dir="5400000" dist="19050">
              <a:srgbClr val="000000">
                <a:alpha val="50000"/>
              </a:srgbClr>
            </a:outerShdw>
          </a:effectLst>
        </p:spPr>
      </p:pic>
      <p:sp>
        <p:nvSpPr>
          <p:cNvPr id="1630" name="Google Shape;1630;p170"/>
          <p:cNvSpPr/>
          <p:nvPr/>
        </p:nvSpPr>
        <p:spPr>
          <a:xfrm>
            <a:off x="7802050" y="2558800"/>
            <a:ext cx="505200" cy="10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1" name="Google Shape;1631;p170"/>
          <p:cNvPicPr preferRelativeResize="0"/>
          <p:nvPr/>
        </p:nvPicPr>
        <p:blipFill>
          <a:blip r:embed="rId9">
            <a:alphaModFix/>
          </a:blip>
          <a:stretch>
            <a:fillRect/>
          </a:stretch>
        </p:blipFill>
        <p:spPr>
          <a:xfrm>
            <a:off x="7628700" y="2558810"/>
            <a:ext cx="879526" cy="95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p171"/>
          <p:cNvSpPr/>
          <p:nvPr/>
        </p:nvSpPr>
        <p:spPr>
          <a:xfrm flipH="1">
            <a:off x="5420175" y="42350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71"/>
          <p:cNvSpPr/>
          <p:nvPr/>
        </p:nvSpPr>
        <p:spPr>
          <a:xfrm flipH="1">
            <a:off x="5365050" y="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71"/>
          <p:cNvSpPr/>
          <p:nvPr/>
        </p:nvSpPr>
        <p:spPr>
          <a:xfrm>
            <a:off x="6028575" y="0"/>
            <a:ext cx="3495900" cy="5176800"/>
          </a:xfrm>
          <a:prstGeom prst="rect">
            <a:avLst/>
          </a:prstGeom>
          <a:solidFill>
            <a:srgbClr val="D0EEFD"/>
          </a:solidFill>
          <a:ln cap="flat" cmpd="sng" w="9525">
            <a:solidFill>
              <a:srgbClr val="D0EE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9" name="Google Shape;1639;p171"/>
          <p:cNvGrpSpPr/>
          <p:nvPr/>
        </p:nvGrpSpPr>
        <p:grpSpPr>
          <a:xfrm>
            <a:off x="4743534" y="1148163"/>
            <a:ext cx="4108191" cy="3484134"/>
            <a:chOff x="2721530" y="1608892"/>
            <a:chExt cx="7271135" cy="6115735"/>
          </a:xfrm>
        </p:grpSpPr>
        <p:grpSp>
          <p:nvGrpSpPr>
            <p:cNvPr id="1640" name="Google Shape;1640;p171"/>
            <p:cNvGrpSpPr/>
            <p:nvPr/>
          </p:nvGrpSpPr>
          <p:grpSpPr>
            <a:xfrm>
              <a:off x="2721530" y="1608892"/>
              <a:ext cx="7271135" cy="6115735"/>
              <a:chOff x="4363130" y="1276292"/>
              <a:chExt cx="7271135" cy="6115735"/>
            </a:xfrm>
          </p:grpSpPr>
          <p:pic>
            <p:nvPicPr>
              <p:cNvPr id="1641" name="Google Shape;1641;p171"/>
              <p:cNvPicPr preferRelativeResize="0"/>
              <p:nvPr/>
            </p:nvPicPr>
            <p:blipFill rotWithShape="1">
              <a:blip r:embed="rId3">
                <a:alphaModFix/>
              </a:blip>
              <a:srcRect b="0" l="0" r="0" t="0"/>
              <a:stretch/>
            </p:blipFill>
            <p:spPr>
              <a:xfrm>
                <a:off x="4640133" y="1567406"/>
                <a:ext cx="6666043" cy="3768382"/>
              </a:xfrm>
              <a:prstGeom prst="rect">
                <a:avLst/>
              </a:prstGeom>
              <a:noFill/>
              <a:ln>
                <a:noFill/>
              </a:ln>
            </p:spPr>
          </p:pic>
          <p:sp>
            <p:nvSpPr>
              <p:cNvPr id="1642" name="Google Shape;1642;p171"/>
              <p:cNvSpPr/>
              <p:nvPr/>
            </p:nvSpPr>
            <p:spPr>
              <a:xfrm>
                <a:off x="10228685" y="3068993"/>
                <a:ext cx="1077600" cy="360000"/>
              </a:xfrm>
              <a:prstGeom prst="rect">
                <a:avLst/>
              </a:prstGeom>
              <a:noFill/>
              <a:ln cap="flat" cmpd="sng" w="38100">
                <a:solidFill>
                  <a:srgbClr val="F15C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Rubik"/>
                  <a:ea typeface="Rubik"/>
                  <a:cs typeface="Rubik"/>
                  <a:sym typeface="Rubik"/>
                </a:endParaRPr>
              </a:p>
            </p:txBody>
          </p:sp>
          <p:pic>
            <p:nvPicPr>
              <p:cNvPr descr="A screenshot of a computer&#10;&#10;Description automatically generated" id="1643" name="Google Shape;1643;p171"/>
              <p:cNvPicPr preferRelativeResize="0"/>
              <p:nvPr/>
            </p:nvPicPr>
            <p:blipFill rotWithShape="1">
              <a:blip r:embed="rId4">
                <a:alphaModFix/>
              </a:blip>
              <a:srcRect b="7570" l="0" r="0" t="0"/>
              <a:stretch/>
            </p:blipFill>
            <p:spPr>
              <a:xfrm>
                <a:off x="4363130" y="1276292"/>
                <a:ext cx="7271135" cy="6115735"/>
              </a:xfrm>
              <a:prstGeom prst="rect">
                <a:avLst/>
              </a:prstGeom>
              <a:noFill/>
              <a:ln>
                <a:noFill/>
              </a:ln>
            </p:spPr>
          </p:pic>
        </p:grpSp>
        <p:pic>
          <p:nvPicPr>
            <p:cNvPr id="1644" name="Google Shape;1644;p171"/>
            <p:cNvPicPr preferRelativeResize="0"/>
            <p:nvPr/>
          </p:nvPicPr>
          <p:blipFill rotWithShape="1">
            <a:blip r:embed="rId5">
              <a:alphaModFix/>
            </a:blip>
            <a:srcRect b="5711" l="0" r="0" t="10416"/>
            <a:stretch/>
          </p:blipFill>
          <p:spPr>
            <a:xfrm>
              <a:off x="3017475" y="2310050"/>
              <a:ext cx="6665126" cy="3144463"/>
            </a:xfrm>
            <a:prstGeom prst="rect">
              <a:avLst/>
            </a:prstGeom>
            <a:noFill/>
            <a:ln>
              <a:noFill/>
            </a:ln>
          </p:spPr>
        </p:pic>
      </p:grpSp>
      <p:sp>
        <p:nvSpPr>
          <p:cNvPr id="1645" name="Google Shape;1645;p171"/>
          <p:cNvSpPr txBox="1"/>
          <p:nvPr/>
        </p:nvSpPr>
        <p:spPr>
          <a:xfrm>
            <a:off x="5652125" y="28650"/>
            <a:ext cx="33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646" name="Google Shape;1646;p171"/>
          <p:cNvSpPr txBox="1"/>
          <p:nvPr>
            <p:ph type="title"/>
          </p:nvPr>
        </p:nvSpPr>
        <p:spPr>
          <a:xfrm>
            <a:off x="447100" y="528550"/>
            <a:ext cx="4317000" cy="85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Gelasio"/>
                <a:ea typeface="Gelasio"/>
                <a:cs typeface="Gelasio"/>
                <a:sym typeface="Gelasio"/>
              </a:rPr>
              <a:t>Completed Orders</a:t>
            </a:r>
            <a:endParaRPr sz="2800">
              <a:solidFill>
                <a:schemeClr val="dk1"/>
              </a:solidFill>
              <a:latin typeface="Gelasio"/>
              <a:ea typeface="Gelasio"/>
              <a:cs typeface="Gelasio"/>
              <a:sym typeface="Gelasio"/>
            </a:endParaRPr>
          </a:p>
        </p:txBody>
      </p:sp>
      <p:sp>
        <p:nvSpPr>
          <p:cNvPr id="1647" name="Google Shape;1647;p171"/>
          <p:cNvSpPr txBox="1"/>
          <p:nvPr>
            <p:ph idx="2" type="body"/>
          </p:nvPr>
        </p:nvSpPr>
        <p:spPr>
          <a:xfrm>
            <a:off x="580352" y="1368575"/>
            <a:ext cx="3371100" cy="21483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SzPts val="1700"/>
              <a:buFont typeface="Arial"/>
              <a:buNone/>
            </a:pPr>
            <a:r>
              <a:rPr lang="en" sz="1300">
                <a:latin typeface="Work Sans"/>
                <a:ea typeface="Work Sans"/>
                <a:cs typeface="Work Sans"/>
                <a:sym typeface="Work Sans"/>
              </a:rPr>
              <a:t>Once the full amount has been captured the order status will update to </a:t>
            </a:r>
            <a:r>
              <a:rPr b="1" lang="en" sz="1300">
                <a:solidFill>
                  <a:srgbClr val="6EC8FF"/>
                </a:solidFill>
                <a:latin typeface="Work Sans"/>
                <a:ea typeface="Work Sans"/>
                <a:cs typeface="Work Sans"/>
                <a:sym typeface="Work Sans"/>
              </a:rPr>
              <a:t>Completed</a:t>
            </a:r>
            <a:r>
              <a:rPr lang="en" sz="1300">
                <a:latin typeface="Work Sans"/>
                <a:ea typeface="Work Sans"/>
                <a:cs typeface="Work Sans"/>
                <a:sym typeface="Work Sans"/>
              </a:rPr>
              <a:t>.</a:t>
            </a:r>
            <a:endParaRPr sz="1300">
              <a:latin typeface="Work Sans"/>
              <a:ea typeface="Work Sans"/>
              <a:cs typeface="Work Sans"/>
              <a:sym typeface="Work Sans"/>
            </a:endParaRPr>
          </a:p>
          <a:p>
            <a:pPr indent="0" lvl="0" marL="0" rtl="0" algn="l">
              <a:lnSpc>
                <a:spcPct val="130000"/>
              </a:lnSpc>
              <a:spcBef>
                <a:spcPts val="0"/>
              </a:spcBef>
              <a:spcAft>
                <a:spcPts val="0"/>
              </a:spcAft>
              <a:buClr>
                <a:srgbClr val="000000"/>
              </a:buClr>
              <a:buSzPts val="1700"/>
              <a:buFont typeface="Arial"/>
              <a:buNone/>
            </a:pPr>
            <a:r>
              <a:t/>
            </a:r>
            <a:endParaRPr sz="1300">
              <a:latin typeface="Work Sans"/>
              <a:ea typeface="Work Sans"/>
              <a:cs typeface="Work Sans"/>
              <a:sym typeface="Work Sans"/>
            </a:endParaRPr>
          </a:p>
          <a:p>
            <a:pPr indent="0" lvl="0" marL="0" rtl="0" algn="l">
              <a:lnSpc>
                <a:spcPct val="130000"/>
              </a:lnSpc>
              <a:spcBef>
                <a:spcPts val="0"/>
              </a:spcBef>
              <a:spcAft>
                <a:spcPts val="0"/>
              </a:spcAft>
              <a:buClr>
                <a:srgbClr val="000000"/>
              </a:buClr>
              <a:buSzPts val="1700"/>
              <a:buFont typeface="Arial"/>
              <a:buNone/>
            </a:pPr>
            <a:r>
              <a:rPr lang="en" sz="1300">
                <a:latin typeface="Work Sans"/>
                <a:ea typeface="Work Sans"/>
                <a:cs typeface="Work Sans"/>
                <a:sym typeface="Work Sans"/>
              </a:rPr>
              <a:t>To view Completed orders, select the Order Search tile and find the order. </a:t>
            </a:r>
            <a:endParaRPr sz="1300">
              <a:latin typeface="Work Sans"/>
              <a:ea typeface="Work Sans"/>
              <a:cs typeface="Work Sans"/>
              <a:sym typeface="Work Sans"/>
            </a:endParaRPr>
          </a:p>
          <a:p>
            <a:pPr indent="0" lvl="0" marL="0" rtl="0" algn="l">
              <a:lnSpc>
                <a:spcPct val="130000"/>
              </a:lnSpc>
              <a:spcBef>
                <a:spcPts val="0"/>
              </a:spcBef>
              <a:spcAft>
                <a:spcPts val="0"/>
              </a:spcAft>
              <a:buClr>
                <a:srgbClr val="000000"/>
              </a:buClr>
              <a:buSzPts val="1700"/>
              <a:buFont typeface="Arial"/>
              <a:buNone/>
            </a:pPr>
            <a:r>
              <a:t/>
            </a:r>
            <a:endParaRPr sz="1300">
              <a:latin typeface="Work Sans"/>
              <a:ea typeface="Work Sans"/>
              <a:cs typeface="Work Sans"/>
              <a:sym typeface="Work Sans"/>
            </a:endParaRPr>
          </a:p>
          <a:p>
            <a:pPr indent="0" lvl="0" marL="0" rtl="0" algn="l">
              <a:lnSpc>
                <a:spcPct val="130000"/>
              </a:lnSpc>
              <a:spcBef>
                <a:spcPts val="0"/>
              </a:spcBef>
              <a:spcAft>
                <a:spcPts val="0"/>
              </a:spcAft>
              <a:buClr>
                <a:srgbClr val="000000"/>
              </a:buClr>
              <a:buSzPts val="1700"/>
              <a:buFont typeface="Arial"/>
              <a:buNone/>
            </a:pPr>
            <a:r>
              <a:rPr lang="en" sz="1300">
                <a:latin typeface="Work Sans"/>
                <a:ea typeface="Work Sans"/>
                <a:cs typeface="Work Sans"/>
                <a:sym typeface="Work Sans"/>
              </a:rPr>
              <a:t>To view the order, click on the order and a drop down will appear with the order details.</a:t>
            </a:r>
            <a:r>
              <a:rPr lang="en" sz="1500">
                <a:latin typeface="Work Sans"/>
                <a:ea typeface="Work Sans"/>
                <a:cs typeface="Work Sans"/>
                <a:sym typeface="Work Sans"/>
              </a:rPr>
              <a:t>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t/>
            </a:r>
            <a:endParaRPr sz="1300">
              <a:solidFill>
                <a:srgbClr val="21285E"/>
              </a:solidFill>
              <a:latin typeface="Work Sans"/>
              <a:ea typeface="Work Sans"/>
              <a:cs typeface="Work Sans"/>
              <a:sym typeface="Work Sans"/>
            </a:endParaRPr>
          </a:p>
        </p:txBody>
      </p:sp>
      <p:pic>
        <p:nvPicPr>
          <p:cNvPr id="1648" name="Google Shape;1648;p171"/>
          <p:cNvPicPr preferRelativeResize="0"/>
          <p:nvPr/>
        </p:nvPicPr>
        <p:blipFill>
          <a:blip r:embed="rId6">
            <a:alphaModFix/>
          </a:blip>
          <a:stretch>
            <a:fillRect/>
          </a:stretch>
        </p:blipFill>
        <p:spPr>
          <a:xfrm>
            <a:off x="4822625" y="1302450"/>
            <a:ext cx="3949998" cy="214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p172"/>
          <p:cNvSpPr/>
          <p:nvPr/>
        </p:nvSpPr>
        <p:spPr>
          <a:xfrm flipH="1">
            <a:off x="5420175" y="42350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172"/>
          <p:cNvSpPr/>
          <p:nvPr/>
        </p:nvSpPr>
        <p:spPr>
          <a:xfrm flipH="1">
            <a:off x="5365050" y="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172"/>
          <p:cNvSpPr/>
          <p:nvPr/>
        </p:nvSpPr>
        <p:spPr>
          <a:xfrm>
            <a:off x="6028575" y="0"/>
            <a:ext cx="3495900" cy="5176800"/>
          </a:xfrm>
          <a:prstGeom prst="rect">
            <a:avLst/>
          </a:prstGeom>
          <a:solidFill>
            <a:srgbClr val="D0EEFD"/>
          </a:solidFill>
          <a:ln cap="flat" cmpd="sng" w="9525">
            <a:solidFill>
              <a:srgbClr val="D0EE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6" name="Google Shape;1656;p172"/>
          <p:cNvGrpSpPr/>
          <p:nvPr/>
        </p:nvGrpSpPr>
        <p:grpSpPr>
          <a:xfrm>
            <a:off x="4743534" y="1148163"/>
            <a:ext cx="4108191" cy="3484134"/>
            <a:chOff x="2721530" y="1608892"/>
            <a:chExt cx="7271135" cy="6115735"/>
          </a:xfrm>
        </p:grpSpPr>
        <p:grpSp>
          <p:nvGrpSpPr>
            <p:cNvPr id="1657" name="Google Shape;1657;p172"/>
            <p:cNvGrpSpPr/>
            <p:nvPr/>
          </p:nvGrpSpPr>
          <p:grpSpPr>
            <a:xfrm>
              <a:off x="2721530" y="1608892"/>
              <a:ext cx="7271135" cy="6115735"/>
              <a:chOff x="4363130" y="1276292"/>
              <a:chExt cx="7271135" cy="6115735"/>
            </a:xfrm>
          </p:grpSpPr>
          <p:pic>
            <p:nvPicPr>
              <p:cNvPr id="1658" name="Google Shape;1658;p172"/>
              <p:cNvPicPr preferRelativeResize="0"/>
              <p:nvPr/>
            </p:nvPicPr>
            <p:blipFill rotWithShape="1">
              <a:blip r:embed="rId3">
                <a:alphaModFix/>
              </a:blip>
              <a:srcRect b="0" l="0" r="0" t="0"/>
              <a:stretch/>
            </p:blipFill>
            <p:spPr>
              <a:xfrm>
                <a:off x="4640133" y="1567406"/>
                <a:ext cx="6666043" cy="3768382"/>
              </a:xfrm>
              <a:prstGeom prst="rect">
                <a:avLst/>
              </a:prstGeom>
              <a:noFill/>
              <a:ln>
                <a:noFill/>
              </a:ln>
            </p:spPr>
          </p:pic>
          <p:sp>
            <p:nvSpPr>
              <p:cNvPr id="1659" name="Google Shape;1659;p172"/>
              <p:cNvSpPr/>
              <p:nvPr/>
            </p:nvSpPr>
            <p:spPr>
              <a:xfrm>
                <a:off x="10228685" y="3068993"/>
                <a:ext cx="1077600" cy="360000"/>
              </a:xfrm>
              <a:prstGeom prst="rect">
                <a:avLst/>
              </a:prstGeom>
              <a:noFill/>
              <a:ln cap="flat" cmpd="sng" w="38100">
                <a:solidFill>
                  <a:srgbClr val="F15C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Rubik"/>
                  <a:ea typeface="Rubik"/>
                  <a:cs typeface="Rubik"/>
                  <a:sym typeface="Rubik"/>
                </a:endParaRPr>
              </a:p>
            </p:txBody>
          </p:sp>
          <p:pic>
            <p:nvPicPr>
              <p:cNvPr descr="A screenshot of a computer&#10;&#10;Description automatically generated" id="1660" name="Google Shape;1660;p172"/>
              <p:cNvPicPr preferRelativeResize="0"/>
              <p:nvPr/>
            </p:nvPicPr>
            <p:blipFill rotWithShape="1">
              <a:blip r:embed="rId4">
                <a:alphaModFix/>
              </a:blip>
              <a:srcRect b="7570" l="0" r="0" t="0"/>
              <a:stretch/>
            </p:blipFill>
            <p:spPr>
              <a:xfrm>
                <a:off x="4363130" y="1276292"/>
                <a:ext cx="7271135" cy="6115735"/>
              </a:xfrm>
              <a:prstGeom prst="rect">
                <a:avLst/>
              </a:prstGeom>
              <a:noFill/>
              <a:ln>
                <a:noFill/>
              </a:ln>
            </p:spPr>
          </p:pic>
        </p:grpSp>
        <p:pic>
          <p:nvPicPr>
            <p:cNvPr id="1661" name="Google Shape;1661;p172"/>
            <p:cNvPicPr preferRelativeResize="0"/>
            <p:nvPr/>
          </p:nvPicPr>
          <p:blipFill rotWithShape="1">
            <a:blip r:embed="rId5">
              <a:alphaModFix/>
            </a:blip>
            <a:srcRect b="5711" l="0" r="0" t="10416"/>
            <a:stretch/>
          </p:blipFill>
          <p:spPr>
            <a:xfrm>
              <a:off x="3017475" y="2310050"/>
              <a:ext cx="6665126" cy="3144463"/>
            </a:xfrm>
            <a:prstGeom prst="rect">
              <a:avLst/>
            </a:prstGeom>
            <a:noFill/>
            <a:ln>
              <a:noFill/>
            </a:ln>
          </p:spPr>
        </p:pic>
      </p:grpSp>
      <p:sp>
        <p:nvSpPr>
          <p:cNvPr id="1662" name="Google Shape;1662;p172"/>
          <p:cNvSpPr txBox="1"/>
          <p:nvPr/>
        </p:nvSpPr>
        <p:spPr>
          <a:xfrm>
            <a:off x="5652125" y="28650"/>
            <a:ext cx="33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663" name="Google Shape;1663;p172"/>
          <p:cNvSpPr txBox="1"/>
          <p:nvPr>
            <p:ph type="title"/>
          </p:nvPr>
        </p:nvSpPr>
        <p:spPr>
          <a:xfrm>
            <a:off x="447100" y="528550"/>
            <a:ext cx="5207700" cy="85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Gelasio"/>
                <a:ea typeface="Gelasio"/>
                <a:cs typeface="Gelasio"/>
                <a:sym typeface="Gelasio"/>
              </a:rPr>
              <a:t>Refunding an Order</a:t>
            </a:r>
            <a:endParaRPr sz="2800">
              <a:solidFill>
                <a:schemeClr val="dk1"/>
              </a:solidFill>
              <a:latin typeface="Gelasio"/>
              <a:ea typeface="Gelasio"/>
              <a:cs typeface="Gelasio"/>
              <a:sym typeface="Gelasio"/>
            </a:endParaRPr>
          </a:p>
        </p:txBody>
      </p:sp>
      <p:sp>
        <p:nvSpPr>
          <p:cNvPr id="1664" name="Google Shape;1664;p172"/>
          <p:cNvSpPr txBox="1"/>
          <p:nvPr>
            <p:ph idx="2" type="body"/>
          </p:nvPr>
        </p:nvSpPr>
        <p:spPr>
          <a:xfrm>
            <a:off x="580475" y="1211250"/>
            <a:ext cx="3816900" cy="10815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SzPts val="1700"/>
              <a:buFont typeface="Arial"/>
              <a:buNone/>
            </a:pPr>
            <a:r>
              <a:rPr lang="en" sz="1300">
                <a:latin typeface="Work Sans"/>
                <a:ea typeface="Work Sans"/>
                <a:cs typeface="Work Sans"/>
                <a:sym typeface="Work Sans"/>
              </a:rPr>
              <a:t>If the customer is eligible for a refund, select the Refund tile from the home page.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t/>
            </a:r>
            <a:endParaRPr sz="1300">
              <a:solidFill>
                <a:srgbClr val="21285E"/>
              </a:solidFill>
              <a:latin typeface="Work Sans"/>
              <a:ea typeface="Work Sans"/>
              <a:cs typeface="Work Sans"/>
              <a:sym typeface="Work Sans"/>
            </a:endParaRPr>
          </a:p>
        </p:txBody>
      </p:sp>
      <p:sp>
        <p:nvSpPr>
          <p:cNvPr id="1665" name="Google Shape;1665;p172"/>
          <p:cNvSpPr txBox="1"/>
          <p:nvPr/>
        </p:nvSpPr>
        <p:spPr>
          <a:xfrm>
            <a:off x="1007200" y="2364100"/>
            <a:ext cx="394200" cy="37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6EC8FF"/>
                </a:solidFill>
                <a:latin typeface="Work Sans"/>
                <a:ea typeface="Work Sans"/>
                <a:cs typeface="Work Sans"/>
                <a:sym typeface="Work Sans"/>
              </a:rPr>
              <a:t>2</a:t>
            </a:r>
            <a:r>
              <a:rPr b="1" i="0" lang="en" sz="1400" u="none" cap="none" strike="noStrike">
                <a:solidFill>
                  <a:srgbClr val="6EC8FF"/>
                </a:solidFill>
                <a:latin typeface="Work Sans"/>
                <a:ea typeface="Work Sans"/>
                <a:cs typeface="Work Sans"/>
                <a:sym typeface="Work Sans"/>
              </a:rPr>
              <a:t>.</a:t>
            </a:r>
            <a:endParaRPr b="1" i="0" sz="1400" u="none" cap="none" strike="noStrike">
              <a:solidFill>
                <a:srgbClr val="6EC8FF"/>
              </a:solidFill>
              <a:latin typeface="Work Sans"/>
              <a:ea typeface="Work Sans"/>
              <a:cs typeface="Work Sans"/>
              <a:sym typeface="Work Sans"/>
            </a:endParaRPr>
          </a:p>
        </p:txBody>
      </p:sp>
      <p:sp>
        <p:nvSpPr>
          <p:cNvPr id="1666" name="Google Shape;1666;p172"/>
          <p:cNvSpPr txBox="1"/>
          <p:nvPr/>
        </p:nvSpPr>
        <p:spPr>
          <a:xfrm>
            <a:off x="1342900" y="236410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Work Sans"/>
                <a:ea typeface="Work Sans"/>
                <a:cs typeface="Work Sans"/>
                <a:sym typeface="Work Sans"/>
              </a:rPr>
              <a:t>Click Refund. </a:t>
            </a:r>
            <a:endParaRPr sz="1300">
              <a:solidFill>
                <a:schemeClr val="dk1"/>
              </a:solidFill>
              <a:latin typeface="Work Sans"/>
              <a:ea typeface="Work Sans"/>
              <a:cs typeface="Work Sans"/>
              <a:sym typeface="Work Sans"/>
            </a:endParaRPr>
          </a:p>
        </p:txBody>
      </p:sp>
      <p:sp>
        <p:nvSpPr>
          <p:cNvPr id="1667" name="Google Shape;1667;p172"/>
          <p:cNvSpPr txBox="1"/>
          <p:nvPr/>
        </p:nvSpPr>
        <p:spPr>
          <a:xfrm>
            <a:off x="1007200" y="2689775"/>
            <a:ext cx="394200" cy="37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6EC8FF"/>
                </a:solidFill>
                <a:latin typeface="Work Sans"/>
                <a:ea typeface="Work Sans"/>
                <a:cs typeface="Work Sans"/>
                <a:sym typeface="Work Sans"/>
              </a:rPr>
              <a:t>3</a:t>
            </a:r>
            <a:r>
              <a:rPr b="1" i="0" lang="en" sz="1400" u="none" cap="none" strike="noStrike">
                <a:solidFill>
                  <a:srgbClr val="6EC8FF"/>
                </a:solidFill>
                <a:latin typeface="Work Sans"/>
                <a:ea typeface="Work Sans"/>
                <a:cs typeface="Work Sans"/>
                <a:sym typeface="Work Sans"/>
              </a:rPr>
              <a:t>.</a:t>
            </a:r>
            <a:endParaRPr b="1" i="0" sz="1400" u="none" cap="none" strike="noStrike">
              <a:solidFill>
                <a:srgbClr val="6EC8FF"/>
              </a:solidFill>
              <a:latin typeface="Work Sans"/>
              <a:ea typeface="Work Sans"/>
              <a:cs typeface="Work Sans"/>
              <a:sym typeface="Work Sans"/>
            </a:endParaRPr>
          </a:p>
        </p:txBody>
      </p:sp>
      <p:sp>
        <p:nvSpPr>
          <p:cNvPr id="1668" name="Google Shape;1668;p172"/>
          <p:cNvSpPr txBox="1"/>
          <p:nvPr/>
        </p:nvSpPr>
        <p:spPr>
          <a:xfrm>
            <a:off x="1342900" y="2686775"/>
            <a:ext cx="30000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Work Sans"/>
                <a:ea typeface="Work Sans"/>
                <a:cs typeface="Work Sans"/>
                <a:sym typeface="Work Sans"/>
              </a:rPr>
              <a:t>If a partial refund is required edit the amount that is to be partially refunded. If the order is being refunded in full enter the full order amount.</a:t>
            </a:r>
            <a:endParaRPr sz="1200">
              <a:solidFill>
                <a:schemeClr val="dk1"/>
              </a:solidFill>
              <a:latin typeface="Work Sans"/>
              <a:ea typeface="Work Sans"/>
              <a:cs typeface="Work Sans"/>
              <a:sym typeface="Work Sans"/>
            </a:endParaRPr>
          </a:p>
        </p:txBody>
      </p:sp>
      <p:sp>
        <p:nvSpPr>
          <p:cNvPr id="1669" name="Google Shape;1669;p172"/>
          <p:cNvSpPr txBox="1"/>
          <p:nvPr/>
        </p:nvSpPr>
        <p:spPr>
          <a:xfrm>
            <a:off x="1007200" y="3758250"/>
            <a:ext cx="394200" cy="37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6EC8FF"/>
                </a:solidFill>
                <a:latin typeface="Work Sans"/>
                <a:ea typeface="Work Sans"/>
                <a:cs typeface="Work Sans"/>
                <a:sym typeface="Work Sans"/>
              </a:rPr>
              <a:t>4</a:t>
            </a:r>
            <a:r>
              <a:rPr b="1" i="0" lang="en" sz="1400" u="none" cap="none" strike="noStrike">
                <a:solidFill>
                  <a:srgbClr val="6EC8FF"/>
                </a:solidFill>
                <a:latin typeface="Work Sans"/>
                <a:ea typeface="Work Sans"/>
                <a:cs typeface="Work Sans"/>
                <a:sym typeface="Work Sans"/>
              </a:rPr>
              <a:t>.</a:t>
            </a:r>
            <a:endParaRPr b="1" i="0" sz="1400" u="none" cap="none" strike="noStrike">
              <a:solidFill>
                <a:srgbClr val="6EC8FF"/>
              </a:solidFill>
              <a:latin typeface="Work Sans"/>
              <a:ea typeface="Work Sans"/>
              <a:cs typeface="Work Sans"/>
              <a:sym typeface="Work Sans"/>
            </a:endParaRPr>
          </a:p>
        </p:txBody>
      </p:sp>
      <p:sp>
        <p:nvSpPr>
          <p:cNvPr id="1670" name="Google Shape;1670;p172"/>
          <p:cNvSpPr txBox="1"/>
          <p:nvPr/>
        </p:nvSpPr>
        <p:spPr>
          <a:xfrm>
            <a:off x="1349350" y="3758250"/>
            <a:ext cx="3304500" cy="131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300">
                <a:solidFill>
                  <a:schemeClr val="dk1"/>
                </a:solidFill>
                <a:latin typeface="Work Sans"/>
                <a:ea typeface="Work Sans"/>
                <a:cs typeface="Work Sans"/>
                <a:sym typeface="Work Sans"/>
              </a:rPr>
              <a:t>Confirm the refunded amount is correct and click Refund Order</a:t>
            </a:r>
            <a:r>
              <a:rPr i="0" lang="en" sz="1300" u="none" cap="none" strike="noStrike">
                <a:solidFill>
                  <a:schemeClr val="dk1"/>
                </a:solidFill>
                <a:latin typeface="Work Sans"/>
                <a:ea typeface="Work Sans"/>
                <a:cs typeface="Work Sans"/>
                <a:sym typeface="Work Sans"/>
              </a:rPr>
              <a:t>.</a:t>
            </a:r>
            <a:endParaRPr i="0" sz="1300" u="none" cap="none" strike="noStrike">
              <a:solidFill>
                <a:schemeClr val="dk1"/>
              </a:solidFill>
              <a:latin typeface="Work Sans"/>
              <a:ea typeface="Work Sans"/>
              <a:cs typeface="Work Sans"/>
              <a:sym typeface="Work Sans"/>
            </a:endParaRPr>
          </a:p>
        </p:txBody>
      </p:sp>
      <p:sp>
        <p:nvSpPr>
          <p:cNvPr id="1671" name="Google Shape;1671;p172"/>
          <p:cNvSpPr txBox="1"/>
          <p:nvPr/>
        </p:nvSpPr>
        <p:spPr>
          <a:xfrm>
            <a:off x="464475" y="4753200"/>
            <a:ext cx="5978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Work Sans Light"/>
                <a:ea typeface="Work Sans Light"/>
                <a:cs typeface="Work Sans Light"/>
                <a:sym typeface="Work Sans Light"/>
              </a:rPr>
              <a:t>*Once the refund has been processed. the funds will appear instantly in the Customer’s Zip account. </a:t>
            </a:r>
            <a:endParaRPr sz="800">
              <a:solidFill>
                <a:schemeClr val="dk1"/>
              </a:solidFill>
              <a:latin typeface="Work Sans Light"/>
              <a:ea typeface="Work Sans Light"/>
              <a:cs typeface="Work Sans Light"/>
              <a:sym typeface="Work Sans Light"/>
            </a:endParaRPr>
          </a:p>
          <a:p>
            <a:pPr indent="0" lvl="0" marL="0" rtl="0" algn="l">
              <a:spcBef>
                <a:spcPts val="0"/>
              </a:spcBef>
              <a:spcAft>
                <a:spcPts val="0"/>
              </a:spcAft>
              <a:buNone/>
            </a:pPr>
            <a:r>
              <a:t/>
            </a:r>
            <a:endParaRPr sz="800">
              <a:solidFill>
                <a:schemeClr val="dk1"/>
              </a:solidFill>
              <a:latin typeface="Work Sans Light"/>
              <a:ea typeface="Work Sans Light"/>
              <a:cs typeface="Work Sans Light"/>
              <a:sym typeface="Work Sans Light"/>
            </a:endParaRPr>
          </a:p>
        </p:txBody>
      </p:sp>
      <p:pic>
        <p:nvPicPr>
          <p:cNvPr id="1672" name="Google Shape;1672;p172"/>
          <p:cNvPicPr preferRelativeResize="0"/>
          <p:nvPr/>
        </p:nvPicPr>
        <p:blipFill>
          <a:blip r:embed="rId6">
            <a:alphaModFix/>
          </a:blip>
          <a:stretch>
            <a:fillRect/>
          </a:stretch>
        </p:blipFill>
        <p:spPr>
          <a:xfrm>
            <a:off x="4896325" y="1281600"/>
            <a:ext cx="3867300" cy="2190000"/>
          </a:xfrm>
          <a:prstGeom prst="rect">
            <a:avLst/>
          </a:prstGeom>
          <a:noFill/>
          <a:ln>
            <a:noFill/>
          </a:ln>
        </p:spPr>
      </p:pic>
      <p:sp>
        <p:nvSpPr>
          <p:cNvPr id="1673" name="Google Shape;1673;p172"/>
          <p:cNvSpPr/>
          <p:nvPr/>
        </p:nvSpPr>
        <p:spPr>
          <a:xfrm>
            <a:off x="8334325" y="1536488"/>
            <a:ext cx="429300" cy="29640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ubik"/>
              <a:ea typeface="Rubik"/>
              <a:cs typeface="Rubik"/>
              <a:sym typeface="Rubik"/>
            </a:endParaRPr>
          </a:p>
        </p:txBody>
      </p:sp>
      <p:pic>
        <p:nvPicPr>
          <p:cNvPr id="1674" name="Google Shape;1674;p172"/>
          <p:cNvPicPr preferRelativeResize="0"/>
          <p:nvPr/>
        </p:nvPicPr>
        <p:blipFill>
          <a:blip r:embed="rId7">
            <a:alphaModFix/>
          </a:blip>
          <a:stretch>
            <a:fillRect/>
          </a:stretch>
        </p:blipFill>
        <p:spPr>
          <a:xfrm>
            <a:off x="6442876" y="2953750"/>
            <a:ext cx="1777349" cy="1799450"/>
          </a:xfrm>
          <a:prstGeom prst="rect">
            <a:avLst/>
          </a:prstGeom>
          <a:noFill/>
          <a:ln>
            <a:noFill/>
          </a:ln>
        </p:spPr>
      </p:pic>
      <p:sp>
        <p:nvSpPr>
          <p:cNvPr id="1675" name="Google Shape;1675;p172"/>
          <p:cNvSpPr txBox="1"/>
          <p:nvPr/>
        </p:nvSpPr>
        <p:spPr>
          <a:xfrm>
            <a:off x="6442650" y="3013100"/>
            <a:ext cx="1777500" cy="1740000"/>
          </a:xfrm>
          <a:prstGeom prst="rect">
            <a:avLst/>
          </a:prstGeom>
          <a:noFill/>
          <a:ln cap="flat" cmpd="sng" w="28575">
            <a:solidFill>
              <a:srgbClr val="6EC8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ubik Light"/>
              <a:ea typeface="Rubik Light"/>
              <a:cs typeface="Rubik Light"/>
              <a:sym typeface="Rubik Light"/>
            </a:endParaRPr>
          </a:p>
        </p:txBody>
      </p:sp>
      <p:sp>
        <p:nvSpPr>
          <p:cNvPr id="1676" name="Google Shape;1676;p172"/>
          <p:cNvSpPr txBox="1"/>
          <p:nvPr/>
        </p:nvSpPr>
        <p:spPr>
          <a:xfrm>
            <a:off x="994825" y="1869250"/>
            <a:ext cx="335700" cy="37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6EC8FF"/>
                </a:solidFill>
                <a:latin typeface="Work Sans"/>
                <a:ea typeface="Work Sans"/>
                <a:cs typeface="Work Sans"/>
                <a:sym typeface="Work Sans"/>
              </a:rPr>
              <a:t>1.</a:t>
            </a:r>
            <a:endParaRPr b="1" i="0" sz="1400" u="none" cap="none" strike="noStrike">
              <a:solidFill>
                <a:srgbClr val="6EC8FF"/>
              </a:solidFill>
              <a:latin typeface="Work Sans"/>
              <a:ea typeface="Work Sans"/>
              <a:cs typeface="Work Sans"/>
              <a:sym typeface="Work Sans"/>
            </a:endParaRPr>
          </a:p>
        </p:txBody>
      </p:sp>
      <p:sp>
        <p:nvSpPr>
          <p:cNvPr id="1677" name="Google Shape;1677;p172"/>
          <p:cNvSpPr txBox="1"/>
          <p:nvPr/>
        </p:nvSpPr>
        <p:spPr>
          <a:xfrm>
            <a:off x="1330525" y="186925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Work Sans"/>
                <a:ea typeface="Work Sans"/>
                <a:cs typeface="Work Sans"/>
                <a:sym typeface="Work Sans"/>
              </a:rPr>
              <a:t>Locate the order and click the order, in the sidebar click Action.</a:t>
            </a:r>
            <a:endParaRPr sz="1300">
              <a:solidFill>
                <a:schemeClr val="dk1"/>
              </a:solidFill>
              <a:latin typeface="Work Sans"/>
              <a:ea typeface="Work Sans"/>
              <a:cs typeface="Work Sans"/>
              <a:sym typeface="Work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sp>
        <p:nvSpPr>
          <p:cNvPr id="1682" name="Google Shape;1682;p173"/>
          <p:cNvSpPr/>
          <p:nvPr/>
        </p:nvSpPr>
        <p:spPr>
          <a:xfrm flipH="1">
            <a:off x="5420175" y="42350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173"/>
          <p:cNvSpPr/>
          <p:nvPr/>
        </p:nvSpPr>
        <p:spPr>
          <a:xfrm flipH="1">
            <a:off x="5365050" y="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173"/>
          <p:cNvSpPr/>
          <p:nvPr/>
        </p:nvSpPr>
        <p:spPr>
          <a:xfrm>
            <a:off x="6028575" y="0"/>
            <a:ext cx="3495900" cy="5176800"/>
          </a:xfrm>
          <a:prstGeom prst="rect">
            <a:avLst/>
          </a:prstGeom>
          <a:solidFill>
            <a:srgbClr val="D0EEFD"/>
          </a:solidFill>
          <a:ln cap="flat" cmpd="sng" w="9525">
            <a:solidFill>
              <a:srgbClr val="D0EE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5" name="Google Shape;1685;p173"/>
          <p:cNvGrpSpPr/>
          <p:nvPr/>
        </p:nvGrpSpPr>
        <p:grpSpPr>
          <a:xfrm>
            <a:off x="4743534" y="1148163"/>
            <a:ext cx="4108191" cy="3484134"/>
            <a:chOff x="2721530" y="1608892"/>
            <a:chExt cx="7271135" cy="6115735"/>
          </a:xfrm>
        </p:grpSpPr>
        <p:grpSp>
          <p:nvGrpSpPr>
            <p:cNvPr id="1686" name="Google Shape;1686;p173"/>
            <p:cNvGrpSpPr/>
            <p:nvPr/>
          </p:nvGrpSpPr>
          <p:grpSpPr>
            <a:xfrm>
              <a:off x="2721530" y="1608892"/>
              <a:ext cx="7271135" cy="6115735"/>
              <a:chOff x="4363130" y="1276292"/>
              <a:chExt cx="7271135" cy="6115735"/>
            </a:xfrm>
          </p:grpSpPr>
          <p:pic>
            <p:nvPicPr>
              <p:cNvPr id="1687" name="Google Shape;1687;p173"/>
              <p:cNvPicPr preferRelativeResize="0"/>
              <p:nvPr/>
            </p:nvPicPr>
            <p:blipFill rotWithShape="1">
              <a:blip r:embed="rId3">
                <a:alphaModFix/>
              </a:blip>
              <a:srcRect b="0" l="0" r="0" t="0"/>
              <a:stretch/>
            </p:blipFill>
            <p:spPr>
              <a:xfrm>
                <a:off x="4640133" y="1567406"/>
                <a:ext cx="6666043" cy="3768382"/>
              </a:xfrm>
              <a:prstGeom prst="rect">
                <a:avLst/>
              </a:prstGeom>
              <a:noFill/>
              <a:ln>
                <a:noFill/>
              </a:ln>
            </p:spPr>
          </p:pic>
          <p:sp>
            <p:nvSpPr>
              <p:cNvPr id="1688" name="Google Shape;1688;p173"/>
              <p:cNvSpPr/>
              <p:nvPr/>
            </p:nvSpPr>
            <p:spPr>
              <a:xfrm>
                <a:off x="10228685" y="3068993"/>
                <a:ext cx="1077600" cy="360000"/>
              </a:xfrm>
              <a:prstGeom prst="rect">
                <a:avLst/>
              </a:prstGeom>
              <a:noFill/>
              <a:ln cap="flat" cmpd="sng" w="38100">
                <a:solidFill>
                  <a:srgbClr val="F15C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Rubik"/>
                  <a:ea typeface="Rubik"/>
                  <a:cs typeface="Rubik"/>
                  <a:sym typeface="Rubik"/>
                </a:endParaRPr>
              </a:p>
            </p:txBody>
          </p:sp>
          <p:pic>
            <p:nvPicPr>
              <p:cNvPr descr="A screenshot of a computer&#10;&#10;Description automatically generated" id="1689" name="Google Shape;1689;p173"/>
              <p:cNvPicPr preferRelativeResize="0"/>
              <p:nvPr/>
            </p:nvPicPr>
            <p:blipFill rotWithShape="1">
              <a:blip r:embed="rId4">
                <a:alphaModFix/>
              </a:blip>
              <a:srcRect b="7570" l="0" r="0" t="0"/>
              <a:stretch/>
            </p:blipFill>
            <p:spPr>
              <a:xfrm>
                <a:off x="4363130" y="1276292"/>
                <a:ext cx="7271135" cy="6115735"/>
              </a:xfrm>
              <a:prstGeom prst="rect">
                <a:avLst/>
              </a:prstGeom>
              <a:noFill/>
              <a:ln>
                <a:noFill/>
              </a:ln>
            </p:spPr>
          </p:pic>
        </p:grpSp>
        <p:pic>
          <p:nvPicPr>
            <p:cNvPr id="1690" name="Google Shape;1690;p173"/>
            <p:cNvPicPr preferRelativeResize="0"/>
            <p:nvPr/>
          </p:nvPicPr>
          <p:blipFill rotWithShape="1">
            <a:blip r:embed="rId5">
              <a:alphaModFix/>
            </a:blip>
            <a:srcRect b="5711" l="0" r="0" t="10416"/>
            <a:stretch/>
          </p:blipFill>
          <p:spPr>
            <a:xfrm>
              <a:off x="3017475" y="2310050"/>
              <a:ext cx="6665126" cy="3144463"/>
            </a:xfrm>
            <a:prstGeom prst="rect">
              <a:avLst/>
            </a:prstGeom>
            <a:noFill/>
            <a:ln>
              <a:noFill/>
            </a:ln>
          </p:spPr>
        </p:pic>
      </p:grpSp>
      <p:sp>
        <p:nvSpPr>
          <p:cNvPr id="1691" name="Google Shape;1691;p173"/>
          <p:cNvSpPr txBox="1"/>
          <p:nvPr/>
        </p:nvSpPr>
        <p:spPr>
          <a:xfrm>
            <a:off x="5652125" y="28650"/>
            <a:ext cx="33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1692" name="Google Shape;1692;p173"/>
          <p:cNvPicPr preferRelativeResize="0"/>
          <p:nvPr/>
        </p:nvPicPr>
        <p:blipFill>
          <a:blip r:embed="rId6">
            <a:alphaModFix/>
          </a:blip>
          <a:stretch>
            <a:fillRect/>
          </a:stretch>
        </p:blipFill>
        <p:spPr>
          <a:xfrm>
            <a:off x="4822625" y="1302450"/>
            <a:ext cx="3949998" cy="2148300"/>
          </a:xfrm>
          <a:prstGeom prst="rect">
            <a:avLst/>
          </a:prstGeom>
          <a:noFill/>
          <a:ln>
            <a:noFill/>
          </a:ln>
        </p:spPr>
      </p:pic>
      <p:sp>
        <p:nvSpPr>
          <p:cNvPr id="1693" name="Google Shape;1693;p173"/>
          <p:cNvSpPr txBox="1"/>
          <p:nvPr>
            <p:ph type="title"/>
          </p:nvPr>
        </p:nvSpPr>
        <p:spPr>
          <a:xfrm>
            <a:off x="599375" y="445413"/>
            <a:ext cx="5207700" cy="85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Gelasio"/>
                <a:ea typeface="Gelasio"/>
                <a:cs typeface="Gelasio"/>
                <a:sym typeface="Gelasio"/>
              </a:rPr>
              <a:t>Reporting</a:t>
            </a:r>
            <a:endParaRPr sz="2800">
              <a:solidFill>
                <a:schemeClr val="dk1"/>
              </a:solidFill>
              <a:latin typeface="Gelasio"/>
              <a:ea typeface="Gelasio"/>
              <a:cs typeface="Gelasio"/>
              <a:sym typeface="Gelasio"/>
            </a:endParaRPr>
          </a:p>
        </p:txBody>
      </p:sp>
      <p:sp>
        <p:nvSpPr>
          <p:cNvPr id="1694" name="Google Shape;1694;p173"/>
          <p:cNvSpPr txBox="1"/>
          <p:nvPr>
            <p:ph idx="2" type="body"/>
          </p:nvPr>
        </p:nvSpPr>
        <p:spPr>
          <a:xfrm>
            <a:off x="732750" y="1128113"/>
            <a:ext cx="3816900" cy="10815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 sz="1300">
                <a:latin typeface="Work Sans"/>
                <a:ea typeface="Work Sans"/>
                <a:cs typeface="Work Sans"/>
                <a:sym typeface="Work Sans"/>
              </a:rPr>
              <a:t>To download a disbursement report, select the admin tile from the home page. </a:t>
            </a:r>
            <a:endParaRPr sz="1300">
              <a:latin typeface="Work Sans"/>
              <a:ea typeface="Work Sans"/>
              <a:cs typeface="Work Sans"/>
              <a:sym typeface="Work Sans"/>
            </a:endParaRPr>
          </a:p>
          <a:p>
            <a:pPr indent="0" lvl="0" marL="0" rtl="0" algn="l">
              <a:lnSpc>
                <a:spcPct val="130000"/>
              </a:lnSpc>
              <a:spcBef>
                <a:spcPts val="0"/>
              </a:spcBef>
              <a:spcAft>
                <a:spcPts val="0"/>
              </a:spcAft>
              <a:buNone/>
            </a:pPr>
            <a:r>
              <a:rPr lang="en" sz="1300">
                <a:latin typeface="Work Sans"/>
                <a:ea typeface="Work Sans"/>
                <a:cs typeface="Work Sans"/>
                <a:sym typeface="Work Sans"/>
              </a:rPr>
              <a:t>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t/>
            </a:r>
            <a:endParaRPr sz="1300">
              <a:solidFill>
                <a:srgbClr val="21285E"/>
              </a:solidFill>
              <a:latin typeface="Work Sans"/>
              <a:ea typeface="Work Sans"/>
              <a:cs typeface="Work Sans"/>
              <a:sym typeface="Work Sans"/>
            </a:endParaRPr>
          </a:p>
        </p:txBody>
      </p:sp>
      <p:sp>
        <p:nvSpPr>
          <p:cNvPr id="1695" name="Google Shape;1695;p173"/>
          <p:cNvSpPr txBox="1"/>
          <p:nvPr/>
        </p:nvSpPr>
        <p:spPr>
          <a:xfrm>
            <a:off x="1103825" y="1836300"/>
            <a:ext cx="335700" cy="37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6EC8FF"/>
                </a:solidFill>
                <a:latin typeface="Work Sans"/>
                <a:ea typeface="Work Sans"/>
                <a:cs typeface="Work Sans"/>
                <a:sym typeface="Work Sans"/>
              </a:rPr>
              <a:t>1.</a:t>
            </a:r>
            <a:endParaRPr b="1" i="0" sz="1400" u="none" cap="none" strike="noStrike">
              <a:solidFill>
                <a:srgbClr val="6EC8FF"/>
              </a:solidFill>
              <a:latin typeface="Work Sans"/>
              <a:ea typeface="Work Sans"/>
              <a:cs typeface="Work Sans"/>
              <a:sym typeface="Work Sans"/>
            </a:endParaRPr>
          </a:p>
        </p:txBody>
      </p:sp>
      <p:sp>
        <p:nvSpPr>
          <p:cNvPr id="1696" name="Google Shape;1696;p173"/>
          <p:cNvSpPr txBox="1"/>
          <p:nvPr/>
        </p:nvSpPr>
        <p:spPr>
          <a:xfrm>
            <a:off x="1103825" y="2218200"/>
            <a:ext cx="394200" cy="37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6EC8FF"/>
                </a:solidFill>
                <a:latin typeface="Work Sans"/>
                <a:ea typeface="Work Sans"/>
                <a:cs typeface="Work Sans"/>
                <a:sym typeface="Work Sans"/>
              </a:rPr>
              <a:t>2</a:t>
            </a:r>
            <a:r>
              <a:rPr b="1" i="0" lang="en" sz="1400" u="none" cap="none" strike="noStrike">
                <a:solidFill>
                  <a:srgbClr val="6EC8FF"/>
                </a:solidFill>
                <a:latin typeface="Work Sans"/>
                <a:ea typeface="Work Sans"/>
                <a:cs typeface="Work Sans"/>
                <a:sym typeface="Work Sans"/>
              </a:rPr>
              <a:t>.</a:t>
            </a:r>
            <a:endParaRPr b="1" i="0" sz="1400" u="none" cap="none" strike="noStrike">
              <a:solidFill>
                <a:srgbClr val="6EC8FF"/>
              </a:solidFill>
              <a:latin typeface="Work Sans"/>
              <a:ea typeface="Work Sans"/>
              <a:cs typeface="Work Sans"/>
              <a:sym typeface="Work Sans"/>
            </a:endParaRPr>
          </a:p>
        </p:txBody>
      </p:sp>
      <p:sp>
        <p:nvSpPr>
          <p:cNvPr id="1697" name="Google Shape;1697;p173"/>
          <p:cNvSpPr txBox="1"/>
          <p:nvPr/>
        </p:nvSpPr>
        <p:spPr>
          <a:xfrm>
            <a:off x="1393075" y="2218188"/>
            <a:ext cx="30000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Work Sans"/>
                <a:ea typeface="Work Sans"/>
                <a:cs typeface="Work Sans"/>
                <a:sym typeface="Work Sans"/>
              </a:rPr>
              <a:t>Opt in to either:</a:t>
            </a:r>
            <a:endParaRPr sz="1300">
              <a:solidFill>
                <a:schemeClr val="dk1"/>
              </a:solidFill>
              <a:latin typeface="Work Sans"/>
              <a:ea typeface="Work Sans"/>
              <a:cs typeface="Work Sans"/>
              <a:sym typeface="Work Sans"/>
            </a:endParaRPr>
          </a:p>
          <a:p>
            <a:pPr indent="-311150" lvl="0" marL="457200" rtl="0" algn="l">
              <a:spcBef>
                <a:spcPts val="0"/>
              </a:spcBef>
              <a:spcAft>
                <a:spcPts val="0"/>
              </a:spcAft>
              <a:buClr>
                <a:schemeClr val="dk1"/>
              </a:buClr>
              <a:buSzPts val="1300"/>
              <a:buFont typeface="Work Sans"/>
              <a:buChar char="●"/>
            </a:pPr>
            <a:r>
              <a:rPr lang="en" sz="1300">
                <a:solidFill>
                  <a:schemeClr val="dk1"/>
                </a:solidFill>
                <a:latin typeface="Work Sans"/>
                <a:ea typeface="Work Sans"/>
                <a:cs typeface="Work Sans"/>
                <a:sym typeface="Work Sans"/>
              </a:rPr>
              <a:t>Have the reports sent to you daily, weekly or monthly OR </a:t>
            </a:r>
            <a:endParaRPr sz="1300">
              <a:solidFill>
                <a:schemeClr val="dk1"/>
              </a:solidFill>
              <a:latin typeface="Work Sans"/>
              <a:ea typeface="Work Sans"/>
              <a:cs typeface="Work Sans"/>
              <a:sym typeface="Work Sans"/>
            </a:endParaRPr>
          </a:p>
          <a:p>
            <a:pPr indent="-311150" lvl="0" marL="457200" rtl="0" algn="l">
              <a:spcBef>
                <a:spcPts val="0"/>
              </a:spcBef>
              <a:spcAft>
                <a:spcPts val="0"/>
              </a:spcAft>
              <a:buClr>
                <a:schemeClr val="dk1"/>
              </a:buClr>
              <a:buSzPts val="1300"/>
              <a:buFont typeface="Work Sans"/>
              <a:buChar char="●"/>
            </a:pPr>
            <a:r>
              <a:rPr lang="en" sz="1300">
                <a:solidFill>
                  <a:schemeClr val="dk1"/>
                </a:solidFill>
                <a:latin typeface="Work Sans"/>
                <a:ea typeface="Work Sans"/>
                <a:cs typeface="Work Sans"/>
                <a:sym typeface="Work Sans"/>
              </a:rPr>
              <a:t>Alternatively you can generate a manual report by selecting the required dates. Manual Reports can generated at any time for up to 3 months. </a:t>
            </a:r>
            <a:endParaRPr sz="1300">
              <a:solidFill>
                <a:schemeClr val="dk1"/>
              </a:solidFill>
              <a:latin typeface="Work Sans"/>
              <a:ea typeface="Work Sans"/>
              <a:cs typeface="Work Sans"/>
              <a:sym typeface="Work Sans"/>
            </a:endParaRPr>
          </a:p>
          <a:p>
            <a:pPr indent="0" lvl="0" marL="457200" rtl="0" algn="l">
              <a:spcBef>
                <a:spcPts val="0"/>
              </a:spcBef>
              <a:spcAft>
                <a:spcPts val="0"/>
              </a:spcAft>
              <a:buNone/>
            </a:pPr>
            <a:r>
              <a:t/>
            </a:r>
            <a:endParaRPr sz="1300">
              <a:solidFill>
                <a:schemeClr val="dk1"/>
              </a:solidFill>
              <a:latin typeface="Work Sans"/>
              <a:ea typeface="Work Sans"/>
              <a:cs typeface="Work Sans"/>
              <a:sym typeface="Work Sans"/>
            </a:endParaRPr>
          </a:p>
          <a:p>
            <a:pPr indent="0" lvl="0" marL="457200" rtl="0" algn="l">
              <a:spcBef>
                <a:spcPts val="0"/>
              </a:spcBef>
              <a:spcAft>
                <a:spcPts val="0"/>
              </a:spcAft>
              <a:buNone/>
            </a:pPr>
            <a:r>
              <a:rPr lang="en" sz="1300">
                <a:solidFill>
                  <a:schemeClr val="dk1"/>
                </a:solidFill>
                <a:latin typeface="Work Sans"/>
                <a:ea typeface="Work Sans"/>
                <a:cs typeface="Work Sans"/>
                <a:sym typeface="Work Sans"/>
              </a:rPr>
              <a:t>If you require a report over 3 months old, please reach out to the Merchant Support team.</a:t>
            </a:r>
            <a:endParaRPr sz="13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3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300">
              <a:solidFill>
                <a:schemeClr val="dk1"/>
              </a:solidFill>
              <a:latin typeface="Work Sans"/>
              <a:ea typeface="Work Sans"/>
              <a:cs typeface="Work Sans"/>
              <a:sym typeface="Work Sans"/>
            </a:endParaRPr>
          </a:p>
        </p:txBody>
      </p:sp>
      <p:sp>
        <p:nvSpPr>
          <p:cNvPr id="1698" name="Google Shape;1698;p173"/>
          <p:cNvSpPr txBox="1"/>
          <p:nvPr/>
        </p:nvSpPr>
        <p:spPr>
          <a:xfrm>
            <a:off x="1360100" y="183330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Work Sans"/>
                <a:ea typeface="Work Sans"/>
                <a:cs typeface="Work Sans"/>
                <a:sym typeface="Work Sans"/>
              </a:rPr>
              <a:t>Click Reports.</a:t>
            </a:r>
            <a:endParaRPr sz="1300">
              <a:solidFill>
                <a:schemeClr val="dk1"/>
              </a:solidFill>
              <a:latin typeface="Work Sans"/>
              <a:ea typeface="Work Sans"/>
              <a:cs typeface="Work Sans"/>
              <a:sym typeface="Work Sans"/>
            </a:endParaRPr>
          </a:p>
        </p:txBody>
      </p:sp>
      <p:pic>
        <p:nvPicPr>
          <p:cNvPr id="1699" name="Google Shape;1699;p173"/>
          <p:cNvPicPr preferRelativeResize="0"/>
          <p:nvPr/>
        </p:nvPicPr>
        <p:blipFill>
          <a:blip r:embed="rId7">
            <a:alphaModFix/>
          </a:blip>
          <a:stretch>
            <a:fillRect/>
          </a:stretch>
        </p:blipFill>
        <p:spPr>
          <a:xfrm>
            <a:off x="4822625" y="1287925"/>
            <a:ext cx="3949998" cy="2177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sp>
        <p:nvSpPr>
          <p:cNvPr id="1704" name="Google Shape;1704;p174"/>
          <p:cNvSpPr txBox="1"/>
          <p:nvPr>
            <p:ph type="title"/>
          </p:nvPr>
        </p:nvSpPr>
        <p:spPr>
          <a:xfrm>
            <a:off x="250225" y="1537475"/>
            <a:ext cx="3866700" cy="59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B0F0"/>
                </a:solidFill>
                <a:latin typeface="Gelasio"/>
                <a:ea typeface="Gelasio"/>
                <a:cs typeface="Gelasio"/>
                <a:sym typeface="Gelasio"/>
              </a:rPr>
              <a:t>Customer </a:t>
            </a:r>
            <a:r>
              <a:rPr lang="en" sz="2900">
                <a:solidFill>
                  <a:srgbClr val="00B0F0"/>
                </a:solidFill>
                <a:latin typeface="Gelasio"/>
                <a:ea typeface="Gelasio"/>
                <a:cs typeface="Gelasio"/>
                <a:sym typeface="Gelasio"/>
              </a:rPr>
              <a:t>Journey</a:t>
            </a:r>
            <a:endParaRPr sz="2900">
              <a:solidFill>
                <a:srgbClr val="00B0F0"/>
              </a:solidFill>
              <a:latin typeface="Gelasio"/>
              <a:ea typeface="Gelasio"/>
              <a:cs typeface="Gelasio"/>
              <a:sym typeface="Gelasio"/>
            </a:endParaRPr>
          </a:p>
          <a:p>
            <a:pPr indent="0" lvl="0" marL="0" rtl="0" algn="l">
              <a:spcBef>
                <a:spcPts val="0"/>
              </a:spcBef>
              <a:spcAft>
                <a:spcPts val="0"/>
              </a:spcAft>
              <a:buNone/>
            </a:pPr>
            <a:r>
              <a:t/>
            </a:r>
            <a:endParaRPr sz="2900">
              <a:solidFill>
                <a:schemeClr val="dk1"/>
              </a:solidFill>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grpSp>
        <p:nvGrpSpPr>
          <p:cNvPr id="1709" name="Google Shape;1709;p175"/>
          <p:cNvGrpSpPr/>
          <p:nvPr/>
        </p:nvGrpSpPr>
        <p:grpSpPr>
          <a:xfrm>
            <a:off x="-9150" y="4325"/>
            <a:ext cx="4227506" cy="5143500"/>
            <a:chOff x="-9150" y="4325"/>
            <a:chExt cx="3809250" cy="5143500"/>
          </a:xfrm>
        </p:grpSpPr>
        <p:sp>
          <p:nvSpPr>
            <p:cNvPr id="1710" name="Google Shape;1710;p175"/>
            <p:cNvSpPr/>
            <p:nvPr/>
          </p:nvSpPr>
          <p:spPr>
            <a:xfrm>
              <a:off x="-9150" y="4325"/>
              <a:ext cx="1449900" cy="5143500"/>
            </a:xfrm>
            <a:prstGeom prst="rect">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75"/>
            <p:cNvSpPr/>
            <p:nvPr/>
          </p:nvSpPr>
          <p:spPr>
            <a:xfrm flipH="1">
              <a:off x="288475" y="4325"/>
              <a:ext cx="3511625" cy="5143500"/>
            </a:xfrm>
            <a:prstGeom prst="flowChartInputOutput">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2" name="Google Shape;1712;p175"/>
          <p:cNvSpPr txBox="1"/>
          <p:nvPr/>
        </p:nvSpPr>
        <p:spPr>
          <a:xfrm>
            <a:off x="192575" y="706350"/>
            <a:ext cx="3450900" cy="12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1B1323"/>
                </a:solidFill>
                <a:latin typeface="Gelasio"/>
                <a:ea typeface="Gelasio"/>
                <a:cs typeface="Gelasio"/>
                <a:sym typeface="Gelasio"/>
              </a:rPr>
              <a:t>Customer Eligibility</a:t>
            </a:r>
            <a:endParaRPr sz="2800">
              <a:solidFill>
                <a:srgbClr val="1B1323"/>
              </a:solidFill>
              <a:latin typeface="Gelasio"/>
              <a:ea typeface="Gelasio"/>
              <a:cs typeface="Gelasio"/>
              <a:sym typeface="Gelasio"/>
            </a:endParaRPr>
          </a:p>
        </p:txBody>
      </p:sp>
      <p:sp>
        <p:nvSpPr>
          <p:cNvPr id="1713" name="Google Shape;1713;p175"/>
          <p:cNvSpPr txBox="1"/>
          <p:nvPr/>
        </p:nvSpPr>
        <p:spPr>
          <a:xfrm>
            <a:off x="347675" y="1844700"/>
            <a:ext cx="3000000" cy="87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50">
                <a:solidFill>
                  <a:srgbClr val="1B1323"/>
                </a:solidFill>
                <a:latin typeface="Work Sans"/>
                <a:ea typeface="Work Sans"/>
                <a:cs typeface="Work Sans"/>
                <a:sym typeface="Work Sans"/>
              </a:rPr>
              <a:t>To be eligible to apply for a Zip Business account, an applicant needs to: </a:t>
            </a:r>
            <a:endParaRPr sz="1350">
              <a:solidFill>
                <a:srgbClr val="1B1323"/>
              </a:solidFill>
              <a:latin typeface="Work Sans"/>
              <a:ea typeface="Work Sans"/>
              <a:cs typeface="Work Sans"/>
              <a:sym typeface="Work Sans"/>
            </a:endParaRPr>
          </a:p>
        </p:txBody>
      </p:sp>
      <p:sp>
        <p:nvSpPr>
          <p:cNvPr id="1714" name="Google Shape;1714;p175"/>
          <p:cNvSpPr txBox="1"/>
          <p:nvPr/>
        </p:nvSpPr>
        <p:spPr>
          <a:xfrm>
            <a:off x="4783175" y="1628600"/>
            <a:ext cx="3000000" cy="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50">
                <a:solidFill>
                  <a:schemeClr val="dk1"/>
                </a:solidFill>
                <a:latin typeface="Work Sans"/>
                <a:ea typeface="Work Sans"/>
                <a:cs typeface="Work Sans"/>
                <a:sym typeface="Work Sans"/>
              </a:rPr>
              <a:t>An active</a:t>
            </a:r>
            <a:r>
              <a:rPr lang="en" sz="1350">
                <a:solidFill>
                  <a:schemeClr val="dk1"/>
                </a:solidFill>
                <a:latin typeface="Work Sans"/>
                <a:ea typeface="Work Sans"/>
                <a:cs typeface="Work Sans"/>
                <a:sym typeface="Work Sans"/>
              </a:rPr>
              <a:t> </a:t>
            </a:r>
            <a:r>
              <a:rPr b="1" lang="en" sz="1350">
                <a:solidFill>
                  <a:schemeClr val="dk1"/>
                </a:solidFill>
                <a:latin typeface="Work Sans"/>
                <a:ea typeface="Work Sans"/>
                <a:cs typeface="Work Sans"/>
                <a:sym typeface="Work Sans"/>
              </a:rPr>
              <a:t>ABN </a:t>
            </a:r>
            <a:r>
              <a:rPr lang="en" sz="1350">
                <a:solidFill>
                  <a:schemeClr val="dk1"/>
                </a:solidFill>
                <a:latin typeface="Work Sans"/>
                <a:ea typeface="Work Sans"/>
                <a:cs typeface="Work Sans"/>
                <a:sym typeface="Work Sans"/>
              </a:rPr>
              <a:t>or</a:t>
            </a:r>
            <a:r>
              <a:rPr b="1" lang="en" sz="1350">
                <a:solidFill>
                  <a:schemeClr val="dk1"/>
                </a:solidFill>
                <a:latin typeface="Work Sans"/>
                <a:ea typeface="Work Sans"/>
                <a:cs typeface="Work Sans"/>
                <a:sym typeface="Work Sans"/>
              </a:rPr>
              <a:t> ACN</a:t>
            </a:r>
            <a:endParaRPr sz="1350">
              <a:solidFill>
                <a:schemeClr val="dk1"/>
              </a:solidFill>
              <a:latin typeface="Work Sans"/>
              <a:ea typeface="Work Sans"/>
              <a:cs typeface="Work Sans"/>
              <a:sym typeface="Work Sans"/>
            </a:endParaRPr>
          </a:p>
        </p:txBody>
      </p:sp>
      <p:sp>
        <p:nvSpPr>
          <p:cNvPr id="1715" name="Google Shape;1715;p175"/>
          <p:cNvSpPr txBox="1"/>
          <p:nvPr/>
        </p:nvSpPr>
        <p:spPr>
          <a:xfrm>
            <a:off x="4904650" y="2363200"/>
            <a:ext cx="4136400" cy="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50">
                <a:solidFill>
                  <a:schemeClr val="dk1"/>
                </a:solidFill>
                <a:latin typeface="Work Sans"/>
                <a:ea typeface="Work Sans"/>
                <a:cs typeface="Work Sans"/>
                <a:sym typeface="Work Sans"/>
              </a:rPr>
              <a:t>in </a:t>
            </a:r>
            <a:r>
              <a:rPr lang="en" sz="1350">
                <a:solidFill>
                  <a:schemeClr val="dk1"/>
                </a:solidFill>
                <a:latin typeface="Work Sans"/>
                <a:ea typeface="Work Sans"/>
                <a:cs typeface="Work Sans"/>
                <a:sym typeface="Work Sans"/>
              </a:rPr>
              <a:t>business</a:t>
            </a:r>
            <a:r>
              <a:rPr lang="en" sz="1350">
                <a:solidFill>
                  <a:schemeClr val="dk1"/>
                </a:solidFill>
                <a:latin typeface="Work Sans"/>
                <a:ea typeface="Work Sans"/>
                <a:cs typeface="Work Sans"/>
                <a:sym typeface="Work Sans"/>
              </a:rPr>
              <a:t> </a:t>
            </a:r>
            <a:r>
              <a:rPr b="1" lang="en" sz="1350">
                <a:solidFill>
                  <a:schemeClr val="dk1"/>
                </a:solidFill>
                <a:latin typeface="Work Sans"/>
                <a:ea typeface="Work Sans"/>
                <a:cs typeface="Work Sans"/>
                <a:sym typeface="Work Sans"/>
              </a:rPr>
              <a:t>6+ months </a:t>
            </a:r>
            <a:endParaRPr b="1" sz="1350">
              <a:solidFill>
                <a:schemeClr val="dk1"/>
              </a:solidFill>
              <a:latin typeface="Work Sans"/>
              <a:ea typeface="Work Sans"/>
              <a:cs typeface="Work Sans"/>
              <a:sym typeface="Work Sans"/>
            </a:endParaRPr>
          </a:p>
        </p:txBody>
      </p:sp>
      <p:sp>
        <p:nvSpPr>
          <p:cNvPr id="1716" name="Google Shape;1716;p175"/>
          <p:cNvSpPr txBox="1"/>
          <p:nvPr/>
        </p:nvSpPr>
        <p:spPr>
          <a:xfrm>
            <a:off x="5043125" y="3105663"/>
            <a:ext cx="4136400" cy="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50">
                <a:solidFill>
                  <a:schemeClr val="dk1"/>
                </a:solidFill>
                <a:latin typeface="Work Sans"/>
                <a:ea typeface="Work Sans"/>
                <a:cs typeface="Work Sans"/>
                <a:sym typeface="Work Sans"/>
              </a:rPr>
              <a:t>More than </a:t>
            </a:r>
            <a:r>
              <a:rPr b="1" lang="en" sz="1350">
                <a:solidFill>
                  <a:schemeClr val="dk1"/>
                </a:solidFill>
                <a:latin typeface="Work Sans"/>
                <a:ea typeface="Work Sans"/>
                <a:cs typeface="Work Sans"/>
                <a:sym typeface="Work Sans"/>
              </a:rPr>
              <a:t>$5,000 in monthly sales</a:t>
            </a:r>
            <a:endParaRPr b="1" sz="1350">
              <a:solidFill>
                <a:schemeClr val="dk1"/>
              </a:solidFill>
              <a:latin typeface="Work Sans"/>
              <a:ea typeface="Work Sans"/>
              <a:cs typeface="Work Sans"/>
              <a:sym typeface="Work Sans"/>
            </a:endParaRPr>
          </a:p>
        </p:txBody>
      </p:sp>
      <p:sp>
        <p:nvSpPr>
          <p:cNvPr id="1717" name="Google Shape;1717;p175"/>
          <p:cNvSpPr/>
          <p:nvPr/>
        </p:nvSpPr>
        <p:spPr>
          <a:xfrm>
            <a:off x="4218352" y="1687075"/>
            <a:ext cx="409500" cy="409500"/>
          </a:xfrm>
          <a:prstGeom prst="ellipse">
            <a:avLst/>
          </a:prstGeom>
          <a:solidFill>
            <a:srgbClr val="FFFFFF"/>
          </a:solidFill>
          <a:ln cap="flat" cmpd="sng" w="19050">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75"/>
          <p:cNvSpPr/>
          <p:nvPr/>
        </p:nvSpPr>
        <p:spPr>
          <a:xfrm>
            <a:off x="4453777" y="2395125"/>
            <a:ext cx="409500" cy="409500"/>
          </a:xfrm>
          <a:prstGeom prst="ellipse">
            <a:avLst/>
          </a:prstGeom>
          <a:solidFill>
            <a:srgbClr val="FFFFFF"/>
          </a:solidFill>
          <a:ln cap="flat" cmpd="sng" w="19050">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75"/>
          <p:cNvSpPr/>
          <p:nvPr/>
        </p:nvSpPr>
        <p:spPr>
          <a:xfrm>
            <a:off x="4627852" y="3097800"/>
            <a:ext cx="409500" cy="409500"/>
          </a:xfrm>
          <a:prstGeom prst="ellipse">
            <a:avLst/>
          </a:prstGeom>
          <a:solidFill>
            <a:srgbClr val="FFFFFF"/>
          </a:solidFill>
          <a:ln cap="flat" cmpd="sng" w="19050">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p176"/>
          <p:cNvSpPr/>
          <p:nvPr/>
        </p:nvSpPr>
        <p:spPr>
          <a:xfrm>
            <a:off x="0" y="137850"/>
            <a:ext cx="611700" cy="5005800"/>
          </a:xfrm>
          <a:prstGeom prst="rtTriangle">
            <a:avLst/>
          </a:prstGeom>
          <a:solidFill>
            <a:srgbClr val="6EC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176"/>
          <p:cNvSpPr txBox="1"/>
          <p:nvPr>
            <p:ph idx="4294967295" type="ctrTitle"/>
          </p:nvPr>
        </p:nvSpPr>
        <p:spPr>
          <a:xfrm>
            <a:off x="729450" y="239334"/>
            <a:ext cx="4989000" cy="76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Merriweather"/>
                <a:ea typeface="Merriweather"/>
                <a:cs typeface="Merriweather"/>
                <a:sym typeface="Merriweather"/>
              </a:rPr>
              <a:t>Application Process</a:t>
            </a:r>
            <a:endParaRPr sz="2500">
              <a:solidFill>
                <a:schemeClr val="dk1"/>
              </a:solidFill>
              <a:latin typeface="Merriweather"/>
              <a:ea typeface="Merriweather"/>
              <a:cs typeface="Merriweather"/>
              <a:sym typeface="Merriweather"/>
            </a:endParaRPr>
          </a:p>
        </p:txBody>
      </p:sp>
      <p:pic>
        <p:nvPicPr>
          <p:cNvPr id="1726" name="Google Shape;1726;p176"/>
          <p:cNvPicPr preferRelativeResize="0"/>
          <p:nvPr/>
        </p:nvPicPr>
        <p:blipFill rotWithShape="1">
          <a:blip r:embed="rId3">
            <a:alphaModFix/>
          </a:blip>
          <a:srcRect b="47786" l="0" r="72282" t="0"/>
          <a:stretch/>
        </p:blipFill>
        <p:spPr>
          <a:xfrm>
            <a:off x="8651070" y="4709364"/>
            <a:ext cx="452164" cy="332386"/>
          </a:xfrm>
          <a:prstGeom prst="rect">
            <a:avLst/>
          </a:prstGeom>
          <a:noFill/>
          <a:ln>
            <a:noFill/>
          </a:ln>
        </p:spPr>
      </p:pic>
      <p:sp>
        <p:nvSpPr>
          <p:cNvPr id="1727" name="Google Shape;1727;p176"/>
          <p:cNvSpPr txBox="1"/>
          <p:nvPr>
            <p:ph idx="4294967295" type="body"/>
          </p:nvPr>
        </p:nvSpPr>
        <p:spPr>
          <a:xfrm>
            <a:off x="765300" y="805100"/>
            <a:ext cx="8001000" cy="40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Work Sans"/>
                <a:ea typeface="Work Sans"/>
                <a:cs typeface="Work Sans"/>
                <a:sym typeface="Work Sans"/>
              </a:rPr>
              <a:t>Customers can apply via </a:t>
            </a:r>
            <a:r>
              <a:rPr lang="en" sz="1300">
                <a:solidFill>
                  <a:srgbClr val="00B0F0"/>
                </a:solidFill>
                <a:latin typeface="Work Sans"/>
                <a:ea typeface="Work Sans"/>
                <a:cs typeface="Work Sans"/>
                <a:sym typeface="Work Sans"/>
              </a:rPr>
              <a:t>zip.co/business/trade</a:t>
            </a:r>
            <a:endParaRPr sz="1300">
              <a:solidFill>
                <a:srgbClr val="00B0F0"/>
              </a:solidFill>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p:txBody>
      </p:sp>
      <p:sp>
        <p:nvSpPr>
          <p:cNvPr id="1728" name="Google Shape;1728;p176"/>
          <p:cNvSpPr txBox="1"/>
          <p:nvPr/>
        </p:nvSpPr>
        <p:spPr>
          <a:xfrm>
            <a:off x="765300" y="4516825"/>
            <a:ext cx="1457100" cy="400200"/>
          </a:xfrm>
          <a:prstGeom prst="rect">
            <a:avLst/>
          </a:prstGeom>
          <a:noFill/>
          <a:ln>
            <a:noFill/>
          </a:ln>
        </p:spPr>
        <p:txBody>
          <a:bodyPr anchorCtr="0" anchor="t" bIns="121900" lIns="121900" spcFirstLastPara="1" rIns="121900" wrap="square" tIns="121900">
            <a:spAutoFit/>
          </a:bodyPr>
          <a:lstStyle/>
          <a:p>
            <a:pPr indent="0" lvl="0" marL="0" marR="0" rtl="0" algn="ctr">
              <a:lnSpc>
                <a:spcPct val="120000"/>
              </a:lnSpc>
              <a:spcBef>
                <a:spcPts val="4100"/>
              </a:spcBef>
              <a:spcAft>
                <a:spcPts val="0"/>
              </a:spcAft>
              <a:buClr>
                <a:srgbClr val="000000"/>
              </a:buClr>
              <a:buSzPts val="1300"/>
              <a:buFont typeface="Arial"/>
              <a:buNone/>
            </a:pPr>
            <a:r>
              <a:rPr i="0" lang="en" sz="1000" u="none" cap="none" strike="noStrike">
                <a:solidFill>
                  <a:schemeClr val="dk1"/>
                </a:solidFill>
                <a:highlight>
                  <a:srgbClr val="FFFFFF"/>
                </a:highlight>
                <a:latin typeface="Work Sans"/>
                <a:ea typeface="Work Sans"/>
                <a:cs typeface="Work Sans"/>
                <a:sym typeface="Work Sans"/>
              </a:rPr>
              <a:t>1. Verify Mobile</a:t>
            </a:r>
            <a:endParaRPr i="0" sz="1000" u="none" cap="none" strike="noStrike">
              <a:solidFill>
                <a:schemeClr val="dk1"/>
              </a:solidFill>
              <a:latin typeface="Work Sans"/>
              <a:ea typeface="Work Sans"/>
              <a:cs typeface="Work Sans"/>
              <a:sym typeface="Work Sans"/>
            </a:endParaRPr>
          </a:p>
        </p:txBody>
      </p:sp>
      <p:sp>
        <p:nvSpPr>
          <p:cNvPr id="1729" name="Google Shape;1729;p176"/>
          <p:cNvSpPr txBox="1"/>
          <p:nvPr/>
        </p:nvSpPr>
        <p:spPr>
          <a:xfrm>
            <a:off x="2951479" y="4516825"/>
            <a:ext cx="1457100" cy="585000"/>
          </a:xfrm>
          <a:prstGeom prst="rect">
            <a:avLst/>
          </a:prstGeom>
          <a:noFill/>
          <a:ln>
            <a:noFill/>
          </a:ln>
        </p:spPr>
        <p:txBody>
          <a:bodyPr anchorCtr="0" anchor="t" bIns="121900" lIns="121900" spcFirstLastPara="1" rIns="121900" wrap="square" tIns="121900">
            <a:spAutoFit/>
          </a:bodyPr>
          <a:lstStyle/>
          <a:p>
            <a:pPr indent="0" lvl="0" marL="0" marR="0" rtl="0" algn="ctr">
              <a:lnSpc>
                <a:spcPct val="120000"/>
              </a:lnSpc>
              <a:spcBef>
                <a:spcPts val="4100"/>
              </a:spcBef>
              <a:spcAft>
                <a:spcPts val="0"/>
              </a:spcAft>
              <a:buClr>
                <a:srgbClr val="000000"/>
              </a:buClr>
              <a:buSzPts val="1300"/>
              <a:buFont typeface="Arial"/>
              <a:buNone/>
            </a:pPr>
            <a:r>
              <a:rPr lang="en" sz="1000">
                <a:solidFill>
                  <a:schemeClr val="dk1"/>
                </a:solidFill>
                <a:highlight>
                  <a:srgbClr val="FFFFFF"/>
                </a:highlight>
                <a:latin typeface="Work Sans"/>
                <a:ea typeface="Work Sans"/>
                <a:cs typeface="Work Sans"/>
                <a:sym typeface="Work Sans"/>
              </a:rPr>
              <a:t>2</a:t>
            </a:r>
            <a:r>
              <a:rPr i="0" lang="en" sz="1000" u="none" cap="none" strike="noStrike">
                <a:solidFill>
                  <a:schemeClr val="dk1"/>
                </a:solidFill>
                <a:highlight>
                  <a:srgbClr val="FFFFFF"/>
                </a:highlight>
                <a:latin typeface="Work Sans"/>
                <a:ea typeface="Work Sans"/>
                <a:cs typeface="Work Sans"/>
                <a:sym typeface="Work Sans"/>
              </a:rPr>
              <a:t>. </a:t>
            </a:r>
            <a:r>
              <a:rPr lang="en" sz="1000">
                <a:solidFill>
                  <a:schemeClr val="dk1"/>
                </a:solidFill>
                <a:highlight>
                  <a:srgbClr val="FFFFFF"/>
                </a:highlight>
                <a:latin typeface="Work Sans"/>
                <a:ea typeface="Work Sans"/>
                <a:cs typeface="Work Sans"/>
                <a:sym typeface="Work Sans"/>
              </a:rPr>
              <a:t>Select Product Trade or Trade Plus</a:t>
            </a:r>
            <a:endParaRPr sz="1000">
              <a:solidFill>
                <a:schemeClr val="dk1"/>
              </a:solidFill>
              <a:highlight>
                <a:srgbClr val="FFFFFF"/>
              </a:highlight>
              <a:latin typeface="Work Sans"/>
              <a:ea typeface="Work Sans"/>
              <a:cs typeface="Work Sans"/>
              <a:sym typeface="Work Sans"/>
            </a:endParaRPr>
          </a:p>
        </p:txBody>
      </p:sp>
      <p:sp>
        <p:nvSpPr>
          <p:cNvPr id="1730" name="Google Shape;1730;p176"/>
          <p:cNvSpPr txBox="1"/>
          <p:nvPr/>
        </p:nvSpPr>
        <p:spPr>
          <a:xfrm>
            <a:off x="6737625" y="4516813"/>
            <a:ext cx="1293000" cy="585000"/>
          </a:xfrm>
          <a:prstGeom prst="rect">
            <a:avLst/>
          </a:prstGeom>
          <a:noFill/>
          <a:ln>
            <a:noFill/>
          </a:ln>
        </p:spPr>
        <p:txBody>
          <a:bodyPr anchorCtr="0" anchor="t" bIns="121900" lIns="121900" spcFirstLastPara="1" rIns="121900" wrap="square" tIns="121900">
            <a:spAutoFit/>
          </a:bodyPr>
          <a:lstStyle/>
          <a:p>
            <a:pPr indent="0" lvl="0" marL="0" marR="0" rtl="0" algn="ctr">
              <a:lnSpc>
                <a:spcPct val="120000"/>
              </a:lnSpc>
              <a:spcBef>
                <a:spcPts val="0"/>
              </a:spcBef>
              <a:spcAft>
                <a:spcPts val="0"/>
              </a:spcAft>
              <a:buClr>
                <a:srgbClr val="000000"/>
              </a:buClr>
              <a:buSzPts val="1300"/>
              <a:buFont typeface="Arial"/>
              <a:buNone/>
            </a:pPr>
            <a:r>
              <a:rPr lang="en" sz="1000">
                <a:solidFill>
                  <a:schemeClr val="dk1"/>
                </a:solidFill>
                <a:highlight>
                  <a:srgbClr val="FFFFFF"/>
                </a:highlight>
                <a:latin typeface="Work Sans"/>
                <a:ea typeface="Work Sans"/>
                <a:cs typeface="Work Sans"/>
                <a:sym typeface="Work Sans"/>
              </a:rPr>
              <a:t>4</a:t>
            </a:r>
            <a:r>
              <a:rPr i="0" lang="en" sz="1000" u="none" cap="none" strike="noStrike">
                <a:solidFill>
                  <a:schemeClr val="dk1"/>
                </a:solidFill>
                <a:highlight>
                  <a:srgbClr val="FFFFFF"/>
                </a:highlight>
                <a:latin typeface="Work Sans"/>
                <a:ea typeface="Work Sans"/>
                <a:cs typeface="Work Sans"/>
                <a:sym typeface="Work Sans"/>
              </a:rPr>
              <a:t>. Business Details</a:t>
            </a:r>
            <a:endParaRPr i="0" sz="1000" u="none" cap="none" strike="noStrike">
              <a:solidFill>
                <a:schemeClr val="dk1"/>
              </a:solidFill>
              <a:latin typeface="Work Sans"/>
              <a:ea typeface="Work Sans"/>
              <a:cs typeface="Work Sans"/>
              <a:sym typeface="Work Sans"/>
            </a:endParaRPr>
          </a:p>
        </p:txBody>
      </p:sp>
      <p:sp>
        <p:nvSpPr>
          <p:cNvPr id="1731" name="Google Shape;1731;p176"/>
          <p:cNvSpPr txBox="1"/>
          <p:nvPr/>
        </p:nvSpPr>
        <p:spPr>
          <a:xfrm>
            <a:off x="5290215" y="4476800"/>
            <a:ext cx="1186200" cy="585000"/>
          </a:xfrm>
          <a:prstGeom prst="rect">
            <a:avLst/>
          </a:prstGeom>
          <a:noFill/>
          <a:ln>
            <a:noFill/>
          </a:ln>
        </p:spPr>
        <p:txBody>
          <a:bodyPr anchorCtr="0" anchor="t" bIns="121900" lIns="121900" spcFirstLastPara="1" rIns="121900" wrap="square" tIns="121900">
            <a:spAutoFit/>
          </a:bodyPr>
          <a:lstStyle/>
          <a:p>
            <a:pPr indent="0" lvl="0" marL="0" marR="0" rtl="0" algn="ctr">
              <a:lnSpc>
                <a:spcPct val="120000"/>
              </a:lnSpc>
              <a:spcBef>
                <a:spcPts val="0"/>
              </a:spcBef>
              <a:spcAft>
                <a:spcPts val="0"/>
              </a:spcAft>
              <a:buClr>
                <a:srgbClr val="000000"/>
              </a:buClr>
              <a:buSzPts val="1300"/>
              <a:buFont typeface="Arial"/>
              <a:buNone/>
            </a:pPr>
            <a:r>
              <a:rPr lang="en" sz="1000">
                <a:solidFill>
                  <a:schemeClr val="dk1"/>
                </a:solidFill>
                <a:highlight>
                  <a:srgbClr val="FFFFFF"/>
                </a:highlight>
                <a:latin typeface="Work Sans"/>
                <a:ea typeface="Work Sans"/>
                <a:cs typeface="Work Sans"/>
                <a:sym typeface="Work Sans"/>
              </a:rPr>
              <a:t>3</a:t>
            </a:r>
            <a:r>
              <a:rPr i="0" lang="en" sz="1000" u="none" cap="none" strike="noStrike">
                <a:solidFill>
                  <a:schemeClr val="dk1"/>
                </a:solidFill>
                <a:highlight>
                  <a:srgbClr val="FFFFFF"/>
                </a:highlight>
                <a:latin typeface="Work Sans"/>
                <a:ea typeface="Work Sans"/>
                <a:cs typeface="Work Sans"/>
                <a:sym typeface="Work Sans"/>
              </a:rPr>
              <a:t>. Create an account </a:t>
            </a:r>
            <a:endParaRPr i="0" sz="1000" u="none" cap="none" strike="noStrike">
              <a:solidFill>
                <a:schemeClr val="dk1"/>
              </a:solidFill>
              <a:latin typeface="Work Sans"/>
              <a:ea typeface="Work Sans"/>
              <a:cs typeface="Work Sans"/>
              <a:sym typeface="Work Sans"/>
            </a:endParaRPr>
          </a:p>
        </p:txBody>
      </p:sp>
      <p:pic>
        <p:nvPicPr>
          <p:cNvPr id="1732" name="Google Shape;1732;p176"/>
          <p:cNvPicPr preferRelativeResize="0"/>
          <p:nvPr/>
        </p:nvPicPr>
        <p:blipFill rotWithShape="1">
          <a:blip r:embed="rId4">
            <a:alphaModFix/>
          </a:blip>
          <a:srcRect b="28469" l="0" r="0" t="0"/>
          <a:stretch/>
        </p:blipFill>
        <p:spPr>
          <a:xfrm>
            <a:off x="1006500" y="1374375"/>
            <a:ext cx="974700" cy="1508676"/>
          </a:xfrm>
          <a:prstGeom prst="rect">
            <a:avLst/>
          </a:prstGeom>
          <a:noFill/>
          <a:ln>
            <a:noFill/>
          </a:ln>
          <a:effectLst>
            <a:outerShdw blurRad="57150" rotWithShape="0" algn="bl" dir="5400000" dist="19050">
              <a:srgbClr val="000000">
                <a:alpha val="50000"/>
              </a:srgbClr>
            </a:outerShdw>
          </a:effectLst>
        </p:spPr>
      </p:pic>
      <p:pic>
        <p:nvPicPr>
          <p:cNvPr id="1733" name="Google Shape;1733;p176"/>
          <p:cNvPicPr preferRelativeResize="0"/>
          <p:nvPr/>
        </p:nvPicPr>
        <p:blipFill rotWithShape="1">
          <a:blip r:embed="rId5">
            <a:alphaModFix/>
          </a:blip>
          <a:srcRect b="28469" l="0" r="0" t="0"/>
          <a:stretch/>
        </p:blipFill>
        <p:spPr>
          <a:xfrm>
            <a:off x="1009300" y="2945600"/>
            <a:ext cx="974700" cy="1508676"/>
          </a:xfrm>
          <a:prstGeom prst="rect">
            <a:avLst/>
          </a:prstGeom>
          <a:noFill/>
          <a:ln>
            <a:noFill/>
          </a:ln>
          <a:effectLst>
            <a:outerShdw blurRad="57150" rotWithShape="0" algn="bl" dir="5400000" dist="19050">
              <a:srgbClr val="000000">
                <a:alpha val="50000"/>
              </a:srgbClr>
            </a:outerShdw>
          </a:effectLst>
        </p:spPr>
      </p:pic>
      <p:pic>
        <p:nvPicPr>
          <p:cNvPr id="1734" name="Google Shape;1734;p176"/>
          <p:cNvPicPr preferRelativeResize="0"/>
          <p:nvPr/>
        </p:nvPicPr>
        <p:blipFill>
          <a:blip r:embed="rId6">
            <a:alphaModFix/>
          </a:blip>
          <a:stretch>
            <a:fillRect/>
          </a:stretch>
        </p:blipFill>
        <p:spPr>
          <a:xfrm>
            <a:off x="3812375" y="1376825"/>
            <a:ext cx="1186200" cy="3064290"/>
          </a:xfrm>
          <a:prstGeom prst="rect">
            <a:avLst/>
          </a:prstGeom>
          <a:noFill/>
          <a:ln>
            <a:noFill/>
          </a:ln>
          <a:effectLst>
            <a:outerShdw blurRad="57150" rotWithShape="0" algn="bl" dir="5400000" dist="19050">
              <a:srgbClr val="000000">
                <a:alpha val="50000"/>
              </a:srgbClr>
            </a:outerShdw>
          </a:effectLst>
        </p:spPr>
      </p:pic>
      <p:pic>
        <p:nvPicPr>
          <p:cNvPr id="1735" name="Google Shape;1735;p176"/>
          <p:cNvPicPr preferRelativeResize="0"/>
          <p:nvPr/>
        </p:nvPicPr>
        <p:blipFill>
          <a:blip r:embed="rId7">
            <a:alphaModFix/>
          </a:blip>
          <a:stretch>
            <a:fillRect/>
          </a:stretch>
        </p:blipFill>
        <p:spPr>
          <a:xfrm>
            <a:off x="5380350" y="1413450"/>
            <a:ext cx="974700" cy="3024272"/>
          </a:xfrm>
          <a:prstGeom prst="rect">
            <a:avLst/>
          </a:prstGeom>
          <a:noFill/>
          <a:ln>
            <a:noFill/>
          </a:ln>
          <a:effectLst>
            <a:outerShdw blurRad="57150" rotWithShape="0" algn="bl" dir="5400000" dist="19050">
              <a:srgbClr val="000000">
                <a:alpha val="50000"/>
              </a:srgbClr>
            </a:outerShdw>
          </a:effectLst>
        </p:spPr>
      </p:pic>
      <p:pic>
        <p:nvPicPr>
          <p:cNvPr id="1736" name="Google Shape;1736;p176"/>
          <p:cNvPicPr preferRelativeResize="0"/>
          <p:nvPr/>
        </p:nvPicPr>
        <p:blipFill>
          <a:blip r:embed="rId8">
            <a:alphaModFix/>
          </a:blip>
          <a:stretch>
            <a:fillRect/>
          </a:stretch>
        </p:blipFill>
        <p:spPr>
          <a:xfrm>
            <a:off x="6975300" y="1205300"/>
            <a:ext cx="817650" cy="3311526"/>
          </a:xfrm>
          <a:prstGeom prst="rect">
            <a:avLst/>
          </a:prstGeom>
          <a:noFill/>
          <a:ln>
            <a:noFill/>
          </a:ln>
          <a:effectLst>
            <a:outerShdw blurRad="57150" rotWithShape="0" algn="bl" dir="5400000" dist="19050">
              <a:srgbClr val="000000">
                <a:alpha val="50000"/>
              </a:srgbClr>
            </a:outerShdw>
          </a:effectLst>
        </p:spPr>
      </p:pic>
      <p:pic>
        <p:nvPicPr>
          <p:cNvPr id="1737" name="Google Shape;1737;p176"/>
          <p:cNvPicPr preferRelativeResize="0"/>
          <p:nvPr/>
        </p:nvPicPr>
        <p:blipFill rotWithShape="1">
          <a:blip r:embed="rId9">
            <a:alphaModFix/>
          </a:blip>
          <a:srcRect b="8122" l="0" r="0" t="0"/>
          <a:stretch/>
        </p:blipFill>
        <p:spPr>
          <a:xfrm>
            <a:off x="2381625" y="1374387"/>
            <a:ext cx="1293000" cy="3069177"/>
          </a:xfrm>
          <a:prstGeom prst="rect">
            <a:avLst/>
          </a:prstGeom>
          <a:noFill/>
          <a:ln>
            <a:noFill/>
          </a:ln>
          <a:effectLst>
            <a:outerShdw blurRad="57150" rotWithShape="0" algn="bl" dir="5400000" dist="19050">
              <a:srgbClr val="000000">
                <a:alpha val="50000"/>
              </a:srgbClr>
            </a:outerShdw>
          </a:effectLst>
        </p:spPr>
      </p:pic>
      <p:sp>
        <p:nvSpPr>
          <p:cNvPr id="1738" name="Google Shape;1738;p176"/>
          <p:cNvSpPr/>
          <p:nvPr/>
        </p:nvSpPr>
        <p:spPr>
          <a:xfrm flipH="1">
            <a:off x="4650600" y="437875"/>
            <a:ext cx="2001300" cy="716700"/>
          </a:xfrm>
          <a:prstGeom prst="parallelogram">
            <a:avLst>
              <a:gd fmla="val 25000" name="adj"/>
            </a:avLst>
          </a:prstGeom>
          <a:solidFill>
            <a:srgbClr val="D0EEFD"/>
          </a:solidFill>
          <a:ln>
            <a:noFill/>
          </a:ln>
        </p:spPr>
        <p:txBody>
          <a:bodyPr anchorCtr="0" anchor="ctr" bIns="91425" lIns="182875" spcFirstLastPara="1" rIns="0" wrap="square" tIns="91425">
            <a:noAutofit/>
          </a:bodyPr>
          <a:lstStyle/>
          <a:p>
            <a:pPr indent="-279400" lvl="0" marL="457200" marR="0" rtl="0" algn="l">
              <a:lnSpc>
                <a:spcPct val="100000"/>
              </a:lnSpc>
              <a:spcBef>
                <a:spcPts val="0"/>
              </a:spcBef>
              <a:spcAft>
                <a:spcPts val="0"/>
              </a:spcAft>
              <a:buClr>
                <a:schemeClr val="dk1"/>
              </a:buClr>
              <a:buSzPts val="800"/>
              <a:buFont typeface="Work Sans"/>
              <a:buChar char="●"/>
            </a:pPr>
            <a:r>
              <a:rPr b="1" lang="en" sz="800">
                <a:solidFill>
                  <a:schemeClr val="dk1"/>
                </a:solidFill>
                <a:latin typeface="Work Sans"/>
                <a:ea typeface="Work Sans"/>
                <a:cs typeface="Work Sans"/>
                <a:sym typeface="Work Sans"/>
              </a:rPr>
              <a:t>Easy 7 steps process</a:t>
            </a:r>
            <a:endParaRPr b="1" sz="800">
              <a:solidFill>
                <a:schemeClr val="dk1"/>
              </a:solidFill>
              <a:latin typeface="Work Sans"/>
              <a:ea typeface="Work Sans"/>
              <a:cs typeface="Work Sans"/>
              <a:sym typeface="Work Sans"/>
            </a:endParaRPr>
          </a:p>
          <a:p>
            <a:pPr indent="-279400" lvl="0" marL="457200" marR="0" rtl="0" algn="l">
              <a:lnSpc>
                <a:spcPct val="100000"/>
              </a:lnSpc>
              <a:spcBef>
                <a:spcPts val="0"/>
              </a:spcBef>
              <a:spcAft>
                <a:spcPts val="0"/>
              </a:spcAft>
              <a:buClr>
                <a:schemeClr val="dk1"/>
              </a:buClr>
              <a:buSzPts val="800"/>
              <a:buFont typeface="Work Sans"/>
              <a:buChar char="●"/>
            </a:pPr>
            <a:r>
              <a:rPr b="1" lang="en" sz="800">
                <a:solidFill>
                  <a:schemeClr val="dk1"/>
                </a:solidFill>
                <a:latin typeface="Work Sans"/>
                <a:ea typeface="Work Sans"/>
                <a:cs typeface="Work Sans"/>
                <a:sym typeface="Work Sans"/>
              </a:rPr>
              <a:t>Takes only few </a:t>
            </a:r>
            <a:r>
              <a:rPr b="1" lang="en" sz="800">
                <a:solidFill>
                  <a:schemeClr val="dk1"/>
                </a:solidFill>
                <a:latin typeface="Work Sans"/>
                <a:ea typeface="Work Sans"/>
                <a:cs typeface="Work Sans"/>
                <a:sym typeface="Work Sans"/>
              </a:rPr>
              <a:t>minutes</a:t>
            </a:r>
            <a:r>
              <a:rPr b="1" lang="en" sz="800">
                <a:solidFill>
                  <a:schemeClr val="dk1"/>
                </a:solidFill>
                <a:latin typeface="Work Sans"/>
                <a:ea typeface="Work Sans"/>
                <a:cs typeface="Work Sans"/>
                <a:sym typeface="Work Sans"/>
              </a:rPr>
              <a:t> to complete</a:t>
            </a:r>
            <a:endParaRPr b="1" sz="800">
              <a:solidFill>
                <a:schemeClr val="dk1"/>
              </a:solidFill>
              <a:latin typeface="Work Sans"/>
              <a:ea typeface="Work Sans"/>
              <a:cs typeface="Work Sans"/>
              <a:sym typeface="Work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sp>
        <p:nvSpPr>
          <p:cNvPr id="1743" name="Google Shape;1743;p177"/>
          <p:cNvSpPr/>
          <p:nvPr/>
        </p:nvSpPr>
        <p:spPr>
          <a:xfrm>
            <a:off x="0" y="137850"/>
            <a:ext cx="611700" cy="5005800"/>
          </a:xfrm>
          <a:prstGeom prst="rtTriangle">
            <a:avLst/>
          </a:prstGeom>
          <a:solidFill>
            <a:srgbClr val="6EC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77"/>
          <p:cNvSpPr txBox="1"/>
          <p:nvPr>
            <p:ph idx="4294967295" type="ctrTitle"/>
          </p:nvPr>
        </p:nvSpPr>
        <p:spPr>
          <a:xfrm>
            <a:off x="729450" y="239334"/>
            <a:ext cx="4989000" cy="76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Merriweather"/>
                <a:ea typeface="Merriweather"/>
                <a:cs typeface="Merriweather"/>
                <a:sym typeface="Merriweather"/>
              </a:rPr>
              <a:t>Application</a:t>
            </a:r>
            <a:r>
              <a:rPr lang="en" sz="2500">
                <a:solidFill>
                  <a:schemeClr val="dk1"/>
                </a:solidFill>
                <a:latin typeface="Merriweather"/>
                <a:ea typeface="Merriweather"/>
                <a:cs typeface="Merriweather"/>
                <a:sym typeface="Merriweather"/>
              </a:rPr>
              <a:t> Process</a:t>
            </a:r>
            <a:endParaRPr sz="2500">
              <a:solidFill>
                <a:schemeClr val="dk1"/>
              </a:solidFill>
              <a:latin typeface="Merriweather"/>
              <a:ea typeface="Merriweather"/>
              <a:cs typeface="Merriweather"/>
              <a:sym typeface="Merriweather"/>
            </a:endParaRPr>
          </a:p>
        </p:txBody>
      </p:sp>
      <p:pic>
        <p:nvPicPr>
          <p:cNvPr id="1745" name="Google Shape;1745;p177"/>
          <p:cNvPicPr preferRelativeResize="0"/>
          <p:nvPr/>
        </p:nvPicPr>
        <p:blipFill rotWithShape="1">
          <a:blip r:embed="rId3">
            <a:alphaModFix/>
          </a:blip>
          <a:srcRect b="47786" l="0" r="72282" t="0"/>
          <a:stretch/>
        </p:blipFill>
        <p:spPr>
          <a:xfrm>
            <a:off x="8421388" y="4709358"/>
            <a:ext cx="543575" cy="332380"/>
          </a:xfrm>
          <a:prstGeom prst="rect">
            <a:avLst/>
          </a:prstGeom>
          <a:noFill/>
          <a:ln>
            <a:noFill/>
          </a:ln>
        </p:spPr>
      </p:pic>
      <p:pic>
        <p:nvPicPr>
          <p:cNvPr id="1746" name="Google Shape;1746;p177"/>
          <p:cNvPicPr preferRelativeResize="0"/>
          <p:nvPr/>
        </p:nvPicPr>
        <p:blipFill>
          <a:blip r:embed="rId4">
            <a:alphaModFix/>
          </a:blip>
          <a:stretch>
            <a:fillRect/>
          </a:stretch>
        </p:blipFill>
        <p:spPr>
          <a:xfrm>
            <a:off x="4106150" y="935550"/>
            <a:ext cx="1281575" cy="3268018"/>
          </a:xfrm>
          <a:prstGeom prst="rect">
            <a:avLst/>
          </a:prstGeom>
          <a:noFill/>
          <a:ln>
            <a:noFill/>
          </a:ln>
          <a:effectLst>
            <a:outerShdw blurRad="57150" rotWithShape="0" algn="bl" dir="5400000" dist="19050">
              <a:srgbClr val="000000">
                <a:alpha val="50000"/>
              </a:srgbClr>
            </a:outerShdw>
          </a:effectLst>
        </p:spPr>
      </p:pic>
      <p:pic>
        <p:nvPicPr>
          <p:cNvPr id="1747" name="Google Shape;1747;p177"/>
          <p:cNvPicPr preferRelativeResize="0"/>
          <p:nvPr/>
        </p:nvPicPr>
        <p:blipFill>
          <a:blip r:embed="rId5">
            <a:alphaModFix/>
          </a:blip>
          <a:stretch>
            <a:fillRect/>
          </a:stretch>
        </p:blipFill>
        <p:spPr>
          <a:xfrm>
            <a:off x="5638998" y="935550"/>
            <a:ext cx="1510252" cy="3268018"/>
          </a:xfrm>
          <a:prstGeom prst="rect">
            <a:avLst/>
          </a:prstGeom>
          <a:noFill/>
          <a:ln>
            <a:noFill/>
          </a:ln>
          <a:effectLst>
            <a:outerShdw blurRad="57150" rotWithShape="0" algn="bl" dir="5400000" dist="19050">
              <a:srgbClr val="000000">
                <a:alpha val="50000"/>
              </a:srgbClr>
            </a:outerShdw>
          </a:effectLst>
        </p:spPr>
      </p:pic>
      <p:sp>
        <p:nvSpPr>
          <p:cNvPr id="1748" name="Google Shape;1748;p177"/>
          <p:cNvSpPr txBox="1"/>
          <p:nvPr/>
        </p:nvSpPr>
        <p:spPr>
          <a:xfrm>
            <a:off x="4106150" y="4293225"/>
            <a:ext cx="1281600" cy="400200"/>
          </a:xfrm>
          <a:prstGeom prst="rect">
            <a:avLst/>
          </a:prstGeom>
          <a:noFill/>
          <a:ln>
            <a:noFill/>
          </a:ln>
        </p:spPr>
        <p:txBody>
          <a:bodyPr anchorCtr="0" anchor="t" bIns="121900" lIns="121900" spcFirstLastPara="1" rIns="121900" wrap="square" tIns="121900">
            <a:spAutoFit/>
          </a:bodyPr>
          <a:lstStyle/>
          <a:p>
            <a:pPr indent="0" lvl="0" marL="0" marR="0" rtl="0" algn="ctr">
              <a:lnSpc>
                <a:spcPct val="120000"/>
              </a:lnSpc>
              <a:spcBef>
                <a:spcPts val="4100"/>
              </a:spcBef>
              <a:spcAft>
                <a:spcPts val="0"/>
              </a:spcAft>
              <a:buClr>
                <a:srgbClr val="000000"/>
              </a:buClr>
              <a:buSzPts val="1300"/>
              <a:buFont typeface="Arial"/>
              <a:buNone/>
            </a:pPr>
            <a:r>
              <a:rPr lang="en" sz="1000">
                <a:solidFill>
                  <a:srgbClr val="172B4D"/>
                </a:solidFill>
                <a:highlight>
                  <a:srgbClr val="FFFFFF"/>
                </a:highlight>
                <a:latin typeface="Work Sans"/>
                <a:ea typeface="Work Sans"/>
                <a:cs typeface="Work Sans"/>
                <a:sym typeface="Work Sans"/>
              </a:rPr>
              <a:t>6</a:t>
            </a:r>
            <a:r>
              <a:rPr i="0" lang="en" sz="1000" u="none" cap="none" strike="noStrike">
                <a:solidFill>
                  <a:srgbClr val="172B4D"/>
                </a:solidFill>
                <a:highlight>
                  <a:srgbClr val="FFFFFF"/>
                </a:highlight>
                <a:latin typeface="Work Sans"/>
                <a:ea typeface="Work Sans"/>
                <a:cs typeface="Work Sans"/>
                <a:sym typeface="Work Sans"/>
              </a:rPr>
              <a:t>. Confirm ID</a:t>
            </a:r>
            <a:endParaRPr i="0" sz="1000" u="none" cap="none" strike="noStrike">
              <a:solidFill>
                <a:srgbClr val="000000"/>
              </a:solidFill>
              <a:latin typeface="Work Sans"/>
              <a:ea typeface="Work Sans"/>
              <a:cs typeface="Work Sans"/>
              <a:sym typeface="Work Sans"/>
            </a:endParaRPr>
          </a:p>
        </p:txBody>
      </p:sp>
      <p:sp>
        <p:nvSpPr>
          <p:cNvPr id="1749" name="Google Shape;1749;p177"/>
          <p:cNvSpPr txBox="1"/>
          <p:nvPr/>
        </p:nvSpPr>
        <p:spPr>
          <a:xfrm>
            <a:off x="5588583" y="4293230"/>
            <a:ext cx="1624800" cy="585000"/>
          </a:xfrm>
          <a:prstGeom prst="rect">
            <a:avLst/>
          </a:prstGeom>
          <a:noFill/>
          <a:ln>
            <a:noFill/>
          </a:ln>
        </p:spPr>
        <p:txBody>
          <a:bodyPr anchorCtr="0" anchor="t" bIns="121900" lIns="121900" spcFirstLastPara="1" rIns="121900" wrap="square" tIns="121900">
            <a:spAutoFit/>
          </a:bodyPr>
          <a:lstStyle/>
          <a:p>
            <a:pPr indent="0" lvl="0" marL="0" marR="0" rtl="0" algn="ctr">
              <a:lnSpc>
                <a:spcPct val="120000"/>
              </a:lnSpc>
              <a:spcBef>
                <a:spcPts val="0"/>
              </a:spcBef>
              <a:spcAft>
                <a:spcPts val="0"/>
              </a:spcAft>
              <a:buClr>
                <a:srgbClr val="000000"/>
              </a:buClr>
              <a:buSzPts val="1300"/>
              <a:buFont typeface="Arial"/>
              <a:buNone/>
            </a:pPr>
            <a:r>
              <a:rPr lang="en" sz="1000">
                <a:solidFill>
                  <a:srgbClr val="172B4D"/>
                </a:solidFill>
                <a:highlight>
                  <a:srgbClr val="FFFFFF"/>
                </a:highlight>
                <a:latin typeface="Work Sans"/>
                <a:ea typeface="Work Sans"/>
                <a:cs typeface="Work Sans"/>
                <a:sym typeface="Work Sans"/>
              </a:rPr>
              <a:t>7</a:t>
            </a:r>
            <a:r>
              <a:rPr i="0" lang="en" sz="1000" u="none" cap="none" strike="noStrike">
                <a:solidFill>
                  <a:srgbClr val="172B4D"/>
                </a:solidFill>
                <a:highlight>
                  <a:srgbClr val="FFFFFF"/>
                </a:highlight>
                <a:latin typeface="Work Sans"/>
                <a:ea typeface="Work Sans"/>
                <a:cs typeface="Work Sans"/>
                <a:sym typeface="Work Sans"/>
              </a:rPr>
              <a:t>. Link Debit or Credit Card</a:t>
            </a:r>
            <a:endParaRPr i="0" sz="1000" u="none" cap="none" strike="noStrike">
              <a:solidFill>
                <a:srgbClr val="000000"/>
              </a:solidFill>
              <a:latin typeface="Work Sans"/>
              <a:ea typeface="Work Sans"/>
              <a:cs typeface="Work Sans"/>
              <a:sym typeface="Work Sans"/>
            </a:endParaRPr>
          </a:p>
        </p:txBody>
      </p:sp>
      <p:sp>
        <p:nvSpPr>
          <p:cNvPr id="1750" name="Google Shape;1750;p177"/>
          <p:cNvSpPr txBox="1"/>
          <p:nvPr/>
        </p:nvSpPr>
        <p:spPr>
          <a:xfrm>
            <a:off x="7267102" y="4293213"/>
            <a:ext cx="1539600" cy="400200"/>
          </a:xfrm>
          <a:prstGeom prst="rect">
            <a:avLst/>
          </a:prstGeom>
          <a:noFill/>
          <a:ln>
            <a:noFill/>
          </a:ln>
        </p:spPr>
        <p:txBody>
          <a:bodyPr anchorCtr="0" anchor="t" bIns="121900" lIns="121900" spcFirstLastPara="1" rIns="121900" wrap="square" tIns="121900">
            <a:spAutoFit/>
          </a:bodyPr>
          <a:lstStyle/>
          <a:p>
            <a:pPr indent="0" lvl="0" marL="0" marR="0" rtl="0" algn="ctr">
              <a:lnSpc>
                <a:spcPct val="120000"/>
              </a:lnSpc>
              <a:spcBef>
                <a:spcPts val="0"/>
              </a:spcBef>
              <a:spcAft>
                <a:spcPts val="0"/>
              </a:spcAft>
              <a:buClr>
                <a:srgbClr val="000000"/>
              </a:buClr>
              <a:buSzPts val="1300"/>
              <a:buFont typeface="Arial"/>
              <a:buNone/>
            </a:pPr>
            <a:r>
              <a:rPr i="0" lang="en" sz="1000" u="none" cap="none" strike="noStrike">
                <a:solidFill>
                  <a:srgbClr val="172B4D"/>
                </a:solidFill>
                <a:highlight>
                  <a:srgbClr val="FFFFFF"/>
                </a:highlight>
                <a:latin typeface="Work Sans"/>
                <a:ea typeface="Work Sans"/>
                <a:cs typeface="Work Sans"/>
                <a:sym typeface="Work Sans"/>
              </a:rPr>
              <a:t>Approved</a:t>
            </a:r>
            <a:r>
              <a:rPr lang="en" sz="1000">
                <a:solidFill>
                  <a:srgbClr val="172B4D"/>
                </a:solidFill>
                <a:highlight>
                  <a:srgbClr val="FFFFFF"/>
                </a:highlight>
                <a:latin typeface="Work Sans"/>
                <a:ea typeface="Work Sans"/>
                <a:cs typeface="Work Sans"/>
                <a:sym typeface="Work Sans"/>
              </a:rPr>
              <a:t> &amp; Sign!</a:t>
            </a:r>
            <a:endParaRPr i="0" sz="1000" u="none" cap="none" strike="noStrike">
              <a:solidFill>
                <a:srgbClr val="000000"/>
              </a:solidFill>
              <a:latin typeface="Work Sans"/>
              <a:ea typeface="Work Sans"/>
              <a:cs typeface="Work Sans"/>
              <a:sym typeface="Work Sans"/>
            </a:endParaRPr>
          </a:p>
        </p:txBody>
      </p:sp>
      <p:sp>
        <p:nvSpPr>
          <p:cNvPr id="1751" name="Google Shape;1751;p177"/>
          <p:cNvSpPr txBox="1"/>
          <p:nvPr/>
        </p:nvSpPr>
        <p:spPr>
          <a:xfrm>
            <a:off x="1172264" y="4293230"/>
            <a:ext cx="1453200" cy="400200"/>
          </a:xfrm>
          <a:prstGeom prst="rect">
            <a:avLst/>
          </a:prstGeom>
          <a:noFill/>
          <a:ln>
            <a:noFill/>
          </a:ln>
        </p:spPr>
        <p:txBody>
          <a:bodyPr anchorCtr="0" anchor="t" bIns="121900" lIns="121900" spcFirstLastPara="1" rIns="121900" wrap="square" tIns="121900">
            <a:spAutoFit/>
          </a:bodyPr>
          <a:lstStyle/>
          <a:p>
            <a:pPr indent="0" lvl="0" marL="0" marR="0" rtl="0" algn="ctr">
              <a:lnSpc>
                <a:spcPct val="120000"/>
              </a:lnSpc>
              <a:spcBef>
                <a:spcPts val="4100"/>
              </a:spcBef>
              <a:spcAft>
                <a:spcPts val="0"/>
              </a:spcAft>
              <a:buClr>
                <a:srgbClr val="000000"/>
              </a:buClr>
              <a:buSzPts val="1300"/>
              <a:buFont typeface="Arial"/>
              <a:buNone/>
            </a:pPr>
            <a:r>
              <a:rPr lang="en" sz="1000">
                <a:solidFill>
                  <a:srgbClr val="172B4D"/>
                </a:solidFill>
                <a:highlight>
                  <a:srgbClr val="FFFFFF"/>
                </a:highlight>
                <a:latin typeface="Work Sans"/>
                <a:ea typeface="Work Sans"/>
                <a:cs typeface="Work Sans"/>
                <a:sym typeface="Work Sans"/>
              </a:rPr>
              <a:t>5</a:t>
            </a:r>
            <a:r>
              <a:rPr lang="en" sz="1000">
                <a:solidFill>
                  <a:srgbClr val="172B4D"/>
                </a:solidFill>
                <a:highlight>
                  <a:srgbClr val="FFFFFF"/>
                </a:highlight>
                <a:latin typeface="Work Sans"/>
                <a:ea typeface="Work Sans"/>
                <a:cs typeface="Work Sans"/>
                <a:sym typeface="Work Sans"/>
              </a:rPr>
              <a:t>. Verify identity</a:t>
            </a:r>
            <a:endParaRPr b="0" i="0" sz="1300" u="none" cap="none" strike="noStrike">
              <a:solidFill>
                <a:srgbClr val="000000"/>
              </a:solidFill>
              <a:latin typeface="Rubik"/>
              <a:ea typeface="Rubik"/>
              <a:cs typeface="Rubik"/>
              <a:sym typeface="Rubik"/>
            </a:endParaRPr>
          </a:p>
        </p:txBody>
      </p:sp>
      <p:pic>
        <p:nvPicPr>
          <p:cNvPr id="1752" name="Google Shape;1752;p177"/>
          <p:cNvPicPr preferRelativeResize="0"/>
          <p:nvPr/>
        </p:nvPicPr>
        <p:blipFill rotWithShape="1">
          <a:blip r:embed="rId6">
            <a:alphaModFix/>
          </a:blip>
          <a:srcRect b="29883" l="0" r="0" t="0"/>
          <a:stretch/>
        </p:blipFill>
        <p:spPr>
          <a:xfrm>
            <a:off x="2694275" y="2513600"/>
            <a:ext cx="952975" cy="1846775"/>
          </a:xfrm>
          <a:prstGeom prst="rect">
            <a:avLst/>
          </a:prstGeom>
          <a:noFill/>
          <a:ln>
            <a:noFill/>
          </a:ln>
          <a:effectLst>
            <a:outerShdw blurRad="57150" rotWithShape="0" algn="bl" dir="5400000" dist="19050">
              <a:srgbClr val="000000">
                <a:alpha val="50000"/>
              </a:srgbClr>
            </a:outerShdw>
          </a:effectLst>
        </p:spPr>
      </p:pic>
      <p:sp>
        <p:nvSpPr>
          <p:cNvPr id="1753" name="Google Shape;1753;p177"/>
          <p:cNvSpPr txBox="1"/>
          <p:nvPr/>
        </p:nvSpPr>
        <p:spPr>
          <a:xfrm>
            <a:off x="305750" y="2265450"/>
            <a:ext cx="797700" cy="482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00">
                <a:solidFill>
                  <a:schemeClr val="dk1"/>
                </a:solidFill>
                <a:latin typeface="Work Sans"/>
                <a:ea typeface="Work Sans"/>
                <a:cs typeface="Work Sans"/>
                <a:sym typeface="Work Sans"/>
              </a:rPr>
              <a:t>Select preferred</a:t>
            </a:r>
            <a:endParaRPr/>
          </a:p>
        </p:txBody>
      </p:sp>
      <p:pic>
        <p:nvPicPr>
          <p:cNvPr id="1754" name="Google Shape;1754;p177"/>
          <p:cNvPicPr preferRelativeResize="0"/>
          <p:nvPr/>
        </p:nvPicPr>
        <p:blipFill rotWithShape="1">
          <a:blip r:embed="rId7">
            <a:alphaModFix/>
          </a:blip>
          <a:srcRect b="43676" l="3779" r="66694" t="18055"/>
          <a:stretch/>
        </p:blipFill>
        <p:spPr>
          <a:xfrm>
            <a:off x="507124" y="2089653"/>
            <a:ext cx="543550" cy="175797"/>
          </a:xfrm>
          <a:prstGeom prst="rect">
            <a:avLst/>
          </a:prstGeom>
          <a:noFill/>
          <a:ln>
            <a:noFill/>
          </a:ln>
        </p:spPr>
      </p:pic>
      <p:pic>
        <p:nvPicPr>
          <p:cNvPr id="1755" name="Google Shape;1755;p177"/>
          <p:cNvPicPr preferRelativeResize="0"/>
          <p:nvPr/>
        </p:nvPicPr>
        <p:blipFill rotWithShape="1">
          <a:blip r:embed="rId7">
            <a:alphaModFix/>
          </a:blip>
          <a:srcRect b="3" l="4181" r="52491" t="61731"/>
          <a:stretch/>
        </p:blipFill>
        <p:spPr>
          <a:xfrm>
            <a:off x="2727563" y="2102625"/>
            <a:ext cx="797599" cy="175775"/>
          </a:xfrm>
          <a:prstGeom prst="rect">
            <a:avLst/>
          </a:prstGeom>
          <a:noFill/>
          <a:ln>
            <a:noFill/>
          </a:ln>
        </p:spPr>
      </p:pic>
      <p:sp>
        <p:nvSpPr>
          <p:cNvPr id="1756" name="Google Shape;1756;p177"/>
          <p:cNvSpPr txBox="1"/>
          <p:nvPr/>
        </p:nvSpPr>
        <p:spPr>
          <a:xfrm>
            <a:off x="2614275" y="2190500"/>
            <a:ext cx="14043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900">
                <a:solidFill>
                  <a:schemeClr val="dk1"/>
                </a:solidFill>
                <a:latin typeface="Work Sans"/>
                <a:ea typeface="Work Sans"/>
                <a:cs typeface="Work Sans"/>
                <a:sym typeface="Work Sans"/>
              </a:rPr>
              <a:t>Bank connection only</a:t>
            </a:r>
            <a:endParaRPr/>
          </a:p>
        </p:txBody>
      </p:sp>
      <p:cxnSp>
        <p:nvCxnSpPr>
          <p:cNvPr id="1757" name="Google Shape;1757;p177"/>
          <p:cNvCxnSpPr>
            <a:stCxn id="1754" idx="3"/>
          </p:cNvCxnSpPr>
          <p:nvPr/>
        </p:nvCxnSpPr>
        <p:spPr>
          <a:xfrm>
            <a:off x="1050674" y="2177552"/>
            <a:ext cx="224100" cy="0"/>
          </a:xfrm>
          <a:prstGeom prst="straightConnector1">
            <a:avLst/>
          </a:prstGeom>
          <a:noFill/>
          <a:ln cap="flat" cmpd="sng" w="9525">
            <a:solidFill>
              <a:srgbClr val="00B0F0"/>
            </a:solidFill>
            <a:prstDash val="solid"/>
            <a:round/>
            <a:headEnd len="med" w="med" type="none"/>
            <a:tailEnd len="med" w="med" type="triangle"/>
          </a:ln>
        </p:spPr>
      </p:cxnSp>
      <p:cxnSp>
        <p:nvCxnSpPr>
          <p:cNvPr id="1758" name="Google Shape;1758;p177"/>
          <p:cNvCxnSpPr/>
          <p:nvPr/>
        </p:nvCxnSpPr>
        <p:spPr>
          <a:xfrm>
            <a:off x="1040274" y="2445627"/>
            <a:ext cx="224100" cy="0"/>
          </a:xfrm>
          <a:prstGeom prst="straightConnector1">
            <a:avLst/>
          </a:prstGeom>
          <a:noFill/>
          <a:ln cap="flat" cmpd="sng" w="9525">
            <a:solidFill>
              <a:srgbClr val="00B0F0"/>
            </a:solidFill>
            <a:prstDash val="solid"/>
            <a:round/>
            <a:headEnd len="med" w="med" type="none"/>
            <a:tailEnd len="med" w="med" type="triangle"/>
          </a:ln>
        </p:spPr>
      </p:cxnSp>
      <p:cxnSp>
        <p:nvCxnSpPr>
          <p:cNvPr id="1759" name="Google Shape;1759;p177"/>
          <p:cNvCxnSpPr/>
          <p:nvPr/>
        </p:nvCxnSpPr>
        <p:spPr>
          <a:xfrm>
            <a:off x="1050674" y="2713714"/>
            <a:ext cx="224100" cy="0"/>
          </a:xfrm>
          <a:prstGeom prst="straightConnector1">
            <a:avLst/>
          </a:prstGeom>
          <a:noFill/>
          <a:ln cap="flat" cmpd="sng" w="9525">
            <a:solidFill>
              <a:srgbClr val="00B0F0"/>
            </a:solidFill>
            <a:prstDash val="solid"/>
            <a:round/>
            <a:headEnd len="med" w="med" type="none"/>
            <a:tailEnd len="med" w="med" type="triangle"/>
          </a:ln>
        </p:spPr>
      </p:cxnSp>
      <p:cxnSp>
        <p:nvCxnSpPr>
          <p:cNvPr id="1760" name="Google Shape;1760;p177"/>
          <p:cNvCxnSpPr>
            <a:stCxn id="1755" idx="1"/>
          </p:cNvCxnSpPr>
          <p:nvPr/>
        </p:nvCxnSpPr>
        <p:spPr>
          <a:xfrm rot="10800000">
            <a:off x="2541563" y="2190512"/>
            <a:ext cx="186000" cy="0"/>
          </a:xfrm>
          <a:prstGeom prst="straightConnector1">
            <a:avLst/>
          </a:prstGeom>
          <a:noFill/>
          <a:ln cap="flat" cmpd="sng" w="9525">
            <a:solidFill>
              <a:schemeClr val="dk2"/>
            </a:solidFill>
            <a:prstDash val="solid"/>
            <a:round/>
            <a:headEnd len="med" w="med" type="none"/>
            <a:tailEnd len="med" w="med" type="triangle"/>
          </a:ln>
        </p:spPr>
      </p:cxnSp>
      <p:cxnSp>
        <p:nvCxnSpPr>
          <p:cNvPr id="1761" name="Google Shape;1761;p177"/>
          <p:cNvCxnSpPr>
            <a:stCxn id="1754" idx="3"/>
          </p:cNvCxnSpPr>
          <p:nvPr/>
        </p:nvCxnSpPr>
        <p:spPr>
          <a:xfrm>
            <a:off x="1050674" y="2177552"/>
            <a:ext cx="300" cy="546600"/>
          </a:xfrm>
          <a:prstGeom prst="straightConnector1">
            <a:avLst/>
          </a:prstGeom>
          <a:noFill/>
          <a:ln cap="flat" cmpd="sng" w="9525">
            <a:solidFill>
              <a:srgbClr val="6EC8FF"/>
            </a:solidFill>
            <a:prstDash val="solid"/>
            <a:round/>
            <a:headEnd len="med" w="med" type="none"/>
            <a:tailEnd len="med" w="med" type="none"/>
          </a:ln>
        </p:spPr>
      </p:cxnSp>
      <p:pic>
        <p:nvPicPr>
          <p:cNvPr id="1762" name="Google Shape;1762;p177"/>
          <p:cNvPicPr preferRelativeResize="0"/>
          <p:nvPr/>
        </p:nvPicPr>
        <p:blipFill>
          <a:blip r:embed="rId8">
            <a:alphaModFix/>
          </a:blip>
          <a:stretch>
            <a:fillRect/>
          </a:stretch>
        </p:blipFill>
        <p:spPr>
          <a:xfrm>
            <a:off x="1303731" y="1378476"/>
            <a:ext cx="1281600" cy="2773304"/>
          </a:xfrm>
          <a:prstGeom prst="rect">
            <a:avLst/>
          </a:prstGeom>
          <a:noFill/>
          <a:ln>
            <a:noFill/>
          </a:ln>
          <a:effectLst>
            <a:outerShdw blurRad="57150" rotWithShape="0" algn="bl" dir="5400000" dist="19050">
              <a:srgbClr val="000000">
                <a:alpha val="50000"/>
              </a:srgbClr>
            </a:outerShdw>
          </a:effectLst>
        </p:spPr>
      </p:pic>
      <p:pic>
        <p:nvPicPr>
          <p:cNvPr id="1763" name="Google Shape;1763;p177"/>
          <p:cNvPicPr preferRelativeResize="0"/>
          <p:nvPr/>
        </p:nvPicPr>
        <p:blipFill rotWithShape="1">
          <a:blip r:embed="rId9">
            <a:alphaModFix/>
          </a:blip>
          <a:srcRect b="71150" l="0" r="0" t="0"/>
          <a:stretch/>
        </p:blipFill>
        <p:spPr>
          <a:xfrm>
            <a:off x="9335000" y="703250"/>
            <a:ext cx="1624800" cy="4403579"/>
          </a:xfrm>
          <a:prstGeom prst="rect">
            <a:avLst/>
          </a:prstGeom>
          <a:noFill/>
          <a:ln>
            <a:noFill/>
          </a:ln>
          <a:effectLst>
            <a:outerShdw blurRad="57150" rotWithShape="0" algn="bl" dir="5400000" dist="19050">
              <a:srgbClr val="000000">
                <a:alpha val="50000"/>
              </a:srgbClr>
            </a:outerShdw>
          </a:effectLst>
        </p:spPr>
      </p:pic>
      <p:pic>
        <p:nvPicPr>
          <p:cNvPr id="1764" name="Google Shape;1764;p177"/>
          <p:cNvPicPr preferRelativeResize="0"/>
          <p:nvPr/>
        </p:nvPicPr>
        <p:blipFill rotWithShape="1">
          <a:blip r:embed="rId10">
            <a:alphaModFix/>
          </a:blip>
          <a:srcRect b="75407" l="0" r="-2092" t="0"/>
          <a:stretch/>
        </p:blipFill>
        <p:spPr>
          <a:xfrm>
            <a:off x="7469000" y="934350"/>
            <a:ext cx="1404300" cy="32680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60"/>
          <p:cNvSpPr txBox="1"/>
          <p:nvPr>
            <p:ph type="title"/>
          </p:nvPr>
        </p:nvSpPr>
        <p:spPr>
          <a:xfrm>
            <a:off x="228925" y="190800"/>
            <a:ext cx="5915100" cy="54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
                <a:latin typeface="Gelasio"/>
                <a:ea typeface="Gelasio"/>
                <a:cs typeface="Gelasio"/>
                <a:sym typeface="Gelasio"/>
              </a:rPr>
              <a:t>Why offer Zip Business?</a:t>
            </a:r>
            <a:endParaRPr>
              <a:latin typeface="Gelasio"/>
              <a:ea typeface="Gelasio"/>
              <a:cs typeface="Gelasio"/>
              <a:sym typeface="Gelasio"/>
            </a:endParaRPr>
          </a:p>
        </p:txBody>
      </p:sp>
      <p:sp>
        <p:nvSpPr>
          <p:cNvPr id="1244" name="Google Shape;1244;p160"/>
          <p:cNvSpPr/>
          <p:nvPr/>
        </p:nvSpPr>
        <p:spPr>
          <a:xfrm>
            <a:off x="384825" y="1487550"/>
            <a:ext cx="8044500" cy="792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B1323"/>
              </a:solidFill>
              <a:latin typeface="Work Sans"/>
              <a:ea typeface="Work Sans"/>
              <a:cs typeface="Work Sans"/>
              <a:sym typeface="Work Sans"/>
            </a:endParaRPr>
          </a:p>
        </p:txBody>
      </p:sp>
      <p:sp>
        <p:nvSpPr>
          <p:cNvPr id="1245" name="Google Shape;1245;p160"/>
          <p:cNvSpPr txBox="1"/>
          <p:nvPr/>
        </p:nvSpPr>
        <p:spPr>
          <a:xfrm>
            <a:off x="5264530" y="1424307"/>
            <a:ext cx="1679100" cy="66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Work Sans"/>
                <a:ea typeface="Work Sans"/>
                <a:cs typeface="Work Sans"/>
                <a:sym typeface="Work Sans"/>
              </a:rPr>
              <a:t>Universal trade account</a:t>
            </a:r>
            <a:endParaRPr b="0" i="0" sz="900" u="none" cap="none" strike="noStrike">
              <a:solidFill>
                <a:srgbClr val="FFFFFF"/>
              </a:solidFill>
              <a:latin typeface="Work Sans"/>
              <a:ea typeface="Work Sans"/>
              <a:cs typeface="Work Sans"/>
              <a:sym typeface="Work Sans"/>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AA8FFF"/>
              </a:solidFill>
              <a:latin typeface="Work Sans"/>
              <a:ea typeface="Work Sans"/>
              <a:cs typeface="Work Sans"/>
              <a:sym typeface="Work Sans"/>
            </a:endParaRPr>
          </a:p>
        </p:txBody>
      </p:sp>
      <p:sp>
        <p:nvSpPr>
          <p:cNvPr id="1246" name="Google Shape;1246;p160"/>
          <p:cNvSpPr txBox="1"/>
          <p:nvPr/>
        </p:nvSpPr>
        <p:spPr>
          <a:xfrm>
            <a:off x="1015030" y="2962358"/>
            <a:ext cx="1679100" cy="66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Work Sans"/>
                <a:ea typeface="Work Sans"/>
                <a:cs typeface="Work Sans"/>
                <a:sym typeface="Work Sans"/>
              </a:rPr>
              <a:t>Interest free &amp; </a:t>
            </a:r>
            <a:endParaRPr b="0" i="0" sz="900" u="none" cap="none" strike="noStrike">
              <a:solidFill>
                <a:srgbClr val="FFFFFF"/>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Work Sans"/>
                <a:ea typeface="Work Sans"/>
                <a:cs typeface="Work Sans"/>
                <a:sym typeface="Work Sans"/>
              </a:rPr>
              <a:t>flexible terms</a:t>
            </a:r>
            <a:endParaRPr b="0" i="0" sz="900" u="none" cap="none" strike="noStrike">
              <a:solidFill>
                <a:srgbClr val="FFFFFF"/>
              </a:solidFill>
              <a:latin typeface="Work Sans"/>
              <a:ea typeface="Work Sans"/>
              <a:cs typeface="Work Sans"/>
              <a:sym typeface="Work Sans"/>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AA8FFF"/>
              </a:solidFill>
              <a:latin typeface="Work Sans"/>
              <a:ea typeface="Work Sans"/>
              <a:cs typeface="Work Sans"/>
              <a:sym typeface="Work Sans"/>
            </a:endParaRPr>
          </a:p>
        </p:txBody>
      </p:sp>
      <p:sp>
        <p:nvSpPr>
          <p:cNvPr id="1247" name="Google Shape;1247;p160"/>
          <p:cNvSpPr txBox="1"/>
          <p:nvPr/>
        </p:nvSpPr>
        <p:spPr>
          <a:xfrm>
            <a:off x="5271751" y="2962358"/>
            <a:ext cx="1679100" cy="66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Work Sans"/>
                <a:ea typeface="Work Sans"/>
                <a:cs typeface="Work Sans"/>
                <a:sym typeface="Work Sans"/>
              </a:rPr>
              <a:t>Unique offers</a:t>
            </a:r>
            <a:endParaRPr b="0" i="0" sz="1900" u="none" cap="none" strike="noStrike">
              <a:solidFill>
                <a:srgbClr val="AA8FFF"/>
              </a:solidFill>
              <a:latin typeface="Work Sans"/>
              <a:ea typeface="Work Sans"/>
              <a:cs typeface="Work Sans"/>
              <a:sym typeface="Work Sans"/>
            </a:endParaRPr>
          </a:p>
        </p:txBody>
      </p:sp>
      <p:sp>
        <p:nvSpPr>
          <p:cNvPr id="1248" name="Google Shape;1248;p160"/>
          <p:cNvSpPr/>
          <p:nvPr/>
        </p:nvSpPr>
        <p:spPr>
          <a:xfrm flipH="1">
            <a:off x="963365" y="1384743"/>
            <a:ext cx="1887300" cy="745500"/>
          </a:xfrm>
          <a:prstGeom prst="parallelogram">
            <a:avLst>
              <a:gd fmla="val 10671" name="adj"/>
            </a:avLst>
          </a:prstGeom>
          <a:solidFill>
            <a:srgbClr val="00B0F0"/>
          </a:solidFill>
          <a:ln>
            <a:noFill/>
          </a:ln>
        </p:spPr>
        <p:txBody>
          <a:bodyPr anchorCtr="0" anchor="ctr" bIns="91425" lIns="91425" spcFirstLastPara="1" rIns="91425" wrap="square" tIns="91425">
            <a:noAutofit/>
          </a:bodyPr>
          <a:lstStyle/>
          <a:p>
            <a:pPr indent="-285750" lvl="0" marL="457200" marR="0" rtl="0" algn="l">
              <a:lnSpc>
                <a:spcPct val="115000"/>
              </a:lnSpc>
              <a:spcBef>
                <a:spcPts val="800"/>
              </a:spcBef>
              <a:spcAft>
                <a:spcPts val="0"/>
              </a:spcAft>
              <a:buClr>
                <a:srgbClr val="FFFFFF"/>
              </a:buClr>
              <a:buSzPts val="900"/>
              <a:buFont typeface="Work Sans"/>
              <a:buAutoNum type="arabicPeriod"/>
            </a:pPr>
            <a:r>
              <a:rPr b="1" i="0" lang="en" sz="900" u="none" cap="none" strike="noStrike">
                <a:solidFill>
                  <a:srgbClr val="FFFFFF"/>
                </a:solidFill>
                <a:latin typeface="Work Sans"/>
                <a:ea typeface="Work Sans"/>
                <a:cs typeface="Work Sans"/>
                <a:sym typeface="Work Sans"/>
              </a:rPr>
              <a:t>Increase average order size</a:t>
            </a:r>
            <a:endParaRPr b="1" i="0" sz="900" u="none" cap="none" strike="noStrike">
              <a:solidFill>
                <a:srgbClr val="FFFFFF"/>
              </a:solidFill>
              <a:latin typeface="Work Sans"/>
              <a:ea typeface="Work Sans"/>
              <a:cs typeface="Work Sans"/>
              <a:sym typeface="Work Sans"/>
            </a:endParaRPr>
          </a:p>
        </p:txBody>
      </p:sp>
      <p:sp>
        <p:nvSpPr>
          <p:cNvPr id="1249" name="Google Shape;1249;p160"/>
          <p:cNvSpPr/>
          <p:nvPr/>
        </p:nvSpPr>
        <p:spPr>
          <a:xfrm flipH="1">
            <a:off x="3122870" y="1384725"/>
            <a:ext cx="1887300" cy="745500"/>
          </a:xfrm>
          <a:prstGeom prst="parallelogram">
            <a:avLst>
              <a:gd fmla="val 10671" name="adj"/>
            </a:avLst>
          </a:prstGeom>
          <a:solidFill>
            <a:srgbClr val="6EC8FF"/>
          </a:solidFill>
          <a:ln>
            <a:noFill/>
          </a:ln>
        </p:spPr>
        <p:txBody>
          <a:bodyPr anchorCtr="0" anchor="ctr" bIns="91425" lIns="91425" spcFirstLastPara="1" rIns="91425" wrap="square" tIns="91425">
            <a:noAutofit/>
          </a:bodyPr>
          <a:lstStyle/>
          <a:p>
            <a:pPr indent="0" lvl="0" marL="0" marR="0" rtl="0" algn="ctr">
              <a:lnSpc>
                <a:spcPct val="115000"/>
              </a:lnSpc>
              <a:spcBef>
                <a:spcPts val="800"/>
              </a:spcBef>
              <a:spcAft>
                <a:spcPts val="0"/>
              </a:spcAft>
              <a:buClr>
                <a:srgbClr val="000000"/>
              </a:buClr>
              <a:buSzPts val="1200"/>
              <a:buFont typeface="Arial"/>
              <a:buNone/>
            </a:pPr>
            <a:r>
              <a:rPr b="1" lang="en" sz="900">
                <a:solidFill>
                  <a:srgbClr val="FFFFFF"/>
                </a:solidFill>
                <a:latin typeface="Work Sans"/>
                <a:ea typeface="Work Sans"/>
                <a:cs typeface="Work Sans"/>
                <a:sym typeface="Work Sans"/>
              </a:rPr>
              <a:t>2. </a:t>
            </a:r>
            <a:r>
              <a:rPr b="1" i="0" lang="en" sz="900" u="none" cap="none" strike="noStrike">
                <a:solidFill>
                  <a:srgbClr val="FFFFFF"/>
                </a:solidFill>
                <a:latin typeface="Work Sans"/>
                <a:ea typeface="Work Sans"/>
                <a:cs typeface="Work Sans"/>
                <a:sym typeface="Work Sans"/>
              </a:rPr>
              <a:t>Get paid upfront, while offering longer terms</a:t>
            </a:r>
            <a:endParaRPr b="1" i="0" sz="1200" u="none" cap="none" strike="noStrike">
              <a:solidFill>
                <a:srgbClr val="21285E"/>
              </a:solidFill>
              <a:latin typeface="Rubik"/>
              <a:ea typeface="Rubik"/>
              <a:cs typeface="Rubik"/>
              <a:sym typeface="Rubik"/>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rgbClr val="FFFFFF"/>
              </a:solidFill>
              <a:latin typeface="Work Sans"/>
              <a:ea typeface="Work Sans"/>
              <a:cs typeface="Work Sans"/>
              <a:sym typeface="Work Sans"/>
            </a:endParaRPr>
          </a:p>
        </p:txBody>
      </p:sp>
      <p:sp>
        <p:nvSpPr>
          <p:cNvPr id="1250" name="Google Shape;1250;p160"/>
          <p:cNvSpPr/>
          <p:nvPr/>
        </p:nvSpPr>
        <p:spPr>
          <a:xfrm flipH="1">
            <a:off x="3122870" y="2922772"/>
            <a:ext cx="1887300" cy="745500"/>
          </a:xfrm>
          <a:prstGeom prst="parallelogram">
            <a:avLst>
              <a:gd fmla="val 10671" name="adj"/>
            </a:avLst>
          </a:prstGeom>
          <a:solidFill>
            <a:srgbClr val="6EC8FF"/>
          </a:solidFill>
          <a:ln>
            <a:noFill/>
          </a:ln>
        </p:spPr>
        <p:txBody>
          <a:bodyPr anchorCtr="0" anchor="ctr" bIns="91425" lIns="91425" spcFirstLastPara="1" rIns="91425" wrap="square" tIns="91425">
            <a:noAutofit/>
          </a:bodyPr>
          <a:lstStyle/>
          <a:p>
            <a:pPr indent="0" lvl="0" marL="0" marR="0" rtl="0" algn="ctr">
              <a:lnSpc>
                <a:spcPct val="115000"/>
              </a:lnSpc>
              <a:spcBef>
                <a:spcPts val="800"/>
              </a:spcBef>
              <a:spcAft>
                <a:spcPts val="0"/>
              </a:spcAft>
              <a:buClr>
                <a:srgbClr val="000000"/>
              </a:buClr>
              <a:buSzPts val="1200"/>
              <a:buFont typeface="Arial"/>
              <a:buNone/>
            </a:pPr>
            <a:r>
              <a:rPr b="1" lang="en" sz="900">
                <a:solidFill>
                  <a:srgbClr val="FFFFFF"/>
                </a:solidFill>
                <a:latin typeface="Work Sans"/>
                <a:ea typeface="Work Sans"/>
                <a:cs typeface="Work Sans"/>
                <a:sym typeface="Work Sans"/>
              </a:rPr>
              <a:t>5. </a:t>
            </a:r>
            <a:r>
              <a:rPr b="1" i="0" lang="en" sz="900" u="none" cap="none" strike="noStrike">
                <a:solidFill>
                  <a:srgbClr val="FFFFFF"/>
                </a:solidFill>
                <a:latin typeface="Work Sans"/>
                <a:ea typeface="Work Sans"/>
                <a:cs typeface="Work Sans"/>
                <a:sym typeface="Work Sans"/>
              </a:rPr>
              <a:t>Stop chasing customers for payment</a:t>
            </a:r>
            <a:endParaRPr b="1" i="0" sz="1200" u="none" cap="none" strike="noStrike">
              <a:solidFill>
                <a:srgbClr val="21285E"/>
              </a:solidFill>
              <a:latin typeface="Rubik"/>
              <a:ea typeface="Rubik"/>
              <a:cs typeface="Rubik"/>
              <a:sym typeface="Rubik"/>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rgbClr val="FFFFFF"/>
              </a:solidFill>
              <a:latin typeface="Work Sans"/>
              <a:ea typeface="Work Sans"/>
              <a:cs typeface="Work Sans"/>
              <a:sym typeface="Work Sans"/>
            </a:endParaRPr>
          </a:p>
        </p:txBody>
      </p:sp>
      <p:sp>
        <p:nvSpPr>
          <p:cNvPr id="1251" name="Google Shape;1251;p160"/>
          <p:cNvSpPr/>
          <p:nvPr/>
        </p:nvSpPr>
        <p:spPr>
          <a:xfrm flipH="1">
            <a:off x="973982" y="2922789"/>
            <a:ext cx="1887300" cy="745500"/>
          </a:xfrm>
          <a:prstGeom prst="parallelogram">
            <a:avLst>
              <a:gd fmla="val 10671" name="adj"/>
            </a:avLst>
          </a:prstGeom>
          <a:solidFill>
            <a:srgbClr val="00B0F0"/>
          </a:solidFill>
          <a:ln>
            <a:noFill/>
          </a:ln>
        </p:spPr>
        <p:txBody>
          <a:bodyPr anchorCtr="0" anchor="ctr" bIns="91425" lIns="91425" spcFirstLastPara="1" rIns="91425" wrap="square" tIns="91425">
            <a:noAutofit/>
          </a:bodyPr>
          <a:lstStyle/>
          <a:p>
            <a:pPr indent="0" lvl="0" marL="0" marR="0" rtl="0" algn="ctr">
              <a:lnSpc>
                <a:spcPct val="115000"/>
              </a:lnSpc>
              <a:spcBef>
                <a:spcPts val="800"/>
              </a:spcBef>
              <a:spcAft>
                <a:spcPts val="0"/>
              </a:spcAft>
              <a:buClr>
                <a:srgbClr val="000000"/>
              </a:buClr>
              <a:buSzPts val="900"/>
              <a:buFont typeface="Arial"/>
              <a:buNone/>
            </a:pPr>
            <a:r>
              <a:rPr b="1" lang="en" sz="900">
                <a:solidFill>
                  <a:srgbClr val="FFFFFF"/>
                </a:solidFill>
                <a:latin typeface="Work Sans"/>
                <a:ea typeface="Work Sans"/>
                <a:cs typeface="Work Sans"/>
                <a:sym typeface="Work Sans"/>
              </a:rPr>
              <a:t>4. </a:t>
            </a:r>
            <a:r>
              <a:rPr b="1" i="0" lang="en" sz="900" u="none" cap="none" strike="noStrike">
                <a:solidFill>
                  <a:srgbClr val="FFFFFF"/>
                </a:solidFill>
                <a:latin typeface="Work Sans"/>
                <a:ea typeface="Work Sans"/>
                <a:cs typeface="Work Sans"/>
                <a:sym typeface="Work Sans"/>
              </a:rPr>
              <a:t>Increase sales conversion rate</a:t>
            </a:r>
            <a:endParaRPr b="1" i="0" sz="900" u="none" cap="none" strike="noStrike">
              <a:solidFill>
                <a:srgbClr val="FFFFFF"/>
              </a:solidFill>
              <a:latin typeface="Work Sans"/>
              <a:ea typeface="Work Sans"/>
              <a:cs typeface="Work Sans"/>
              <a:sym typeface="Work Sans"/>
            </a:endParaRPr>
          </a:p>
        </p:txBody>
      </p:sp>
      <p:sp>
        <p:nvSpPr>
          <p:cNvPr id="1252" name="Google Shape;1252;p160"/>
          <p:cNvSpPr/>
          <p:nvPr/>
        </p:nvSpPr>
        <p:spPr>
          <a:xfrm flipH="1">
            <a:off x="5271776" y="2922772"/>
            <a:ext cx="1887300" cy="745500"/>
          </a:xfrm>
          <a:prstGeom prst="parallelogram">
            <a:avLst>
              <a:gd fmla="val 10671" name="adj"/>
            </a:avLst>
          </a:prstGeom>
          <a:solidFill>
            <a:srgbClr val="D0EEFD"/>
          </a:solidFill>
          <a:ln>
            <a:noFill/>
          </a:ln>
        </p:spPr>
        <p:txBody>
          <a:bodyPr anchorCtr="0" anchor="ctr" bIns="91425" lIns="91425" spcFirstLastPara="1" rIns="91425" wrap="square" tIns="91425">
            <a:noAutofit/>
          </a:bodyPr>
          <a:lstStyle/>
          <a:p>
            <a:pPr indent="0" lvl="0" marL="0" marR="0" rtl="0" algn="ctr">
              <a:lnSpc>
                <a:spcPct val="115000"/>
              </a:lnSpc>
              <a:spcBef>
                <a:spcPts val="800"/>
              </a:spcBef>
              <a:spcAft>
                <a:spcPts val="0"/>
              </a:spcAft>
              <a:buClr>
                <a:srgbClr val="000000"/>
              </a:buClr>
              <a:buSzPts val="900"/>
              <a:buFont typeface="Arial"/>
              <a:buNone/>
            </a:pPr>
            <a:r>
              <a:rPr b="1" lang="en" sz="900">
                <a:solidFill>
                  <a:schemeClr val="dk1"/>
                </a:solidFill>
                <a:latin typeface="Work Sans"/>
                <a:ea typeface="Work Sans"/>
                <a:cs typeface="Work Sans"/>
                <a:sym typeface="Work Sans"/>
              </a:rPr>
              <a:t>6. </a:t>
            </a:r>
            <a:r>
              <a:rPr b="1" i="0" lang="en" sz="900" u="none" cap="none" strike="noStrike">
                <a:solidFill>
                  <a:schemeClr val="dk1"/>
                </a:solidFill>
                <a:latin typeface="Work Sans"/>
                <a:ea typeface="Work Sans"/>
                <a:cs typeface="Work Sans"/>
                <a:sym typeface="Work Sans"/>
              </a:rPr>
              <a:t>Once off easy application</a:t>
            </a:r>
            <a:endParaRPr b="1" i="0" sz="900" u="none" cap="none" strike="noStrike">
              <a:solidFill>
                <a:schemeClr val="dk1"/>
              </a:solidFill>
              <a:latin typeface="Work Sans"/>
              <a:ea typeface="Work Sans"/>
              <a:cs typeface="Work Sans"/>
              <a:sym typeface="Work Sans"/>
            </a:endParaRPr>
          </a:p>
        </p:txBody>
      </p:sp>
      <p:sp>
        <p:nvSpPr>
          <p:cNvPr id="1253" name="Google Shape;1253;p160"/>
          <p:cNvSpPr/>
          <p:nvPr/>
        </p:nvSpPr>
        <p:spPr>
          <a:xfrm flipH="1">
            <a:off x="5282393" y="1384725"/>
            <a:ext cx="1887300" cy="745500"/>
          </a:xfrm>
          <a:prstGeom prst="parallelogram">
            <a:avLst>
              <a:gd fmla="val 10671" name="adj"/>
            </a:avLst>
          </a:prstGeom>
          <a:solidFill>
            <a:srgbClr val="D0EEFD"/>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900"/>
              <a:buFont typeface="Arial"/>
              <a:buNone/>
            </a:pPr>
            <a:r>
              <a:rPr b="1" lang="en" sz="900">
                <a:solidFill>
                  <a:schemeClr val="dk1"/>
                </a:solidFill>
                <a:latin typeface="Work Sans"/>
                <a:ea typeface="Work Sans"/>
                <a:cs typeface="Work Sans"/>
                <a:sym typeface="Work Sans"/>
              </a:rPr>
              <a:t>3. </a:t>
            </a:r>
            <a:r>
              <a:rPr b="1" i="0" lang="en" sz="900" u="none" cap="none" strike="noStrike">
                <a:solidFill>
                  <a:schemeClr val="dk1"/>
                </a:solidFill>
                <a:latin typeface="Work Sans"/>
                <a:ea typeface="Work Sans"/>
                <a:cs typeface="Work Sans"/>
                <a:sym typeface="Work Sans"/>
              </a:rPr>
              <a:t>Potential tool to earn more incentives</a:t>
            </a:r>
            <a:endParaRPr b="1" i="0" sz="900" u="none" cap="none" strike="noStrike">
              <a:solidFill>
                <a:schemeClr val="dk1"/>
              </a:solidFill>
              <a:latin typeface="Work Sans"/>
              <a:ea typeface="Work Sans"/>
              <a:cs typeface="Work Sans"/>
              <a:sym typeface="Work Sans"/>
            </a:endParaRPr>
          </a:p>
        </p:txBody>
      </p:sp>
      <p:sp>
        <p:nvSpPr>
          <p:cNvPr id="1254" name="Google Shape;1254;p160"/>
          <p:cNvSpPr txBox="1"/>
          <p:nvPr/>
        </p:nvSpPr>
        <p:spPr>
          <a:xfrm>
            <a:off x="1113567" y="2107395"/>
            <a:ext cx="2005800" cy="58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1B1323"/>
                </a:solidFill>
                <a:latin typeface="Work Sans"/>
                <a:ea typeface="Work Sans"/>
                <a:cs typeface="Work Sans"/>
                <a:sym typeface="Work Sans"/>
              </a:rPr>
              <a:t>Give customers better access to cash flow leading to increased orders</a:t>
            </a:r>
            <a:endParaRPr b="0" i="0" sz="1000" u="none" cap="none" strike="noStrike">
              <a:solidFill>
                <a:srgbClr val="1B1323"/>
              </a:solidFill>
              <a:latin typeface="Work Sans"/>
              <a:ea typeface="Work Sans"/>
              <a:cs typeface="Work Sans"/>
              <a:sym typeface="Work Sans"/>
            </a:endParaRPr>
          </a:p>
        </p:txBody>
      </p:sp>
      <p:sp>
        <p:nvSpPr>
          <p:cNvPr id="1255" name="Google Shape;1255;p160"/>
          <p:cNvSpPr txBox="1"/>
          <p:nvPr/>
        </p:nvSpPr>
        <p:spPr>
          <a:xfrm>
            <a:off x="3255638" y="2107395"/>
            <a:ext cx="2005800" cy="58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800"/>
              </a:spcBef>
              <a:spcAft>
                <a:spcPts val="0"/>
              </a:spcAft>
              <a:buClr>
                <a:srgbClr val="000000"/>
              </a:buClr>
              <a:buSzPts val="1200"/>
              <a:buFont typeface="Arial"/>
              <a:buNone/>
            </a:pPr>
            <a:r>
              <a:rPr b="0" i="0" lang="en" sz="1000" u="none" cap="none" strike="noStrike">
                <a:solidFill>
                  <a:srgbClr val="1B1323"/>
                </a:solidFill>
                <a:latin typeface="Work Sans"/>
                <a:ea typeface="Work Sans"/>
                <a:cs typeface="Work Sans"/>
                <a:sym typeface="Work Sans"/>
              </a:rPr>
              <a:t>Give customers a further 4 months </a:t>
            </a:r>
            <a:r>
              <a:rPr lang="en" sz="1000">
                <a:solidFill>
                  <a:srgbClr val="1B1323"/>
                </a:solidFill>
                <a:latin typeface="Work Sans"/>
                <a:ea typeface="Work Sans"/>
                <a:cs typeface="Work Sans"/>
                <a:sym typeface="Work Sans"/>
              </a:rPr>
              <a:t>to pay</a:t>
            </a:r>
            <a:r>
              <a:rPr b="0" i="0" lang="en" sz="1000" u="none" cap="none" strike="noStrike">
                <a:solidFill>
                  <a:srgbClr val="1B1323"/>
                </a:solidFill>
                <a:latin typeface="Work Sans"/>
                <a:ea typeface="Work Sans"/>
                <a:cs typeface="Work Sans"/>
                <a:sym typeface="Work Sans"/>
              </a:rPr>
              <a:t>.</a:t>
            </a:r>
            <a:endParaRPr b="0" i="0" sz="1000" u="none" cap="none" strike="noStrike">
              <a:solidFill>
                <a:srgbClr val="1B1323"/>
              </a:solidFill>
              <a:latin typeface="Work Sans"/>
              <a:ea typeface="Work Sans"/>
              <a:cs typeface="Work Sans"/>
              <a:sym typeface="Work Sans"/>
            </a:endParaRPr>
          </a:p>
        </p:txBody>
      </p:sp>
      <p:sp>
        <p:nvSpPr>
          <p:cNvPr id="1256" name="Google Shape;1256;p160"/>
          <p:cNvSpPr txBox="1"/>
          <p:nvPr/>
        </p:nvSpPr>
        <p:spPr>
          <a:xfrm>
            <a:off x="5397733" y="2130257"/>
            <a:ext cx="2398200" cy="58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 sz="1000" u="none" cap="none" strike="noStrike">
                <a:solidFill>
                  <a:srgbClr val="1B1323"/>
                </a:solidFill>
                <a:latin typeface="Work Sans"/>
                <a:ea typeface="Work Sans"/>
                <a:cs typeface="Work Sans"/>
                <a:sym typeface="Work Sans"/>
              </a:rPr>
              <a:t>Sell more, more often!</a:t>
            </a:r>
            <a:endParaRPr b="0" i="0" sz="1000" u="none" cap="none" strike="noStrike">
              <a:solidFill>
                <a:srgbClr val="1B1323"/>
              </a:solidFill>
              <a:latin typeface="Work Sans"/>
              <a:ea typeface="Work Sans"/>
              <a:cs typeface="Work Sans"/>
              <a:sym typeface="Work Sans"/>
            </a:endParaRPr>
          </a:p>
        </p:txBody>
      </p:sp>
      <p:sp>
        <p:nvSpPr>
          <p:cNvPr id="1257" name="Google Shape;1257;p160"/>
          <p:cNvSpPr txBox="1"/>
          <p:nvPr/>
        </p:nvSpPr>
        <p:spPr>
          <a:xfrm>
            <a:off x="1120775" y="3645457"/>
            <a:ext cx="2005800" cy="58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1B1323"/>
                </a:solidFill>
                <a:latin typeface="Work Sans"/>
                <a:ea typeface="Work Sans"/>
                <a:cs typeface="Work Sans"/>
                <a:sym typeface="Work Sans"/>
              </a:rPr>
              <a:t>Stand out from your competitors with best-in-class payment terms.</a:t>
            </a:r>
            <a:endParaRPr b="0" i="0" sz="1000" u="none" cap="none" strike="noStrike">
              <a:solidFill>
                <a:srgbClr val="1B1323"/>
              </a:solidFill>
              <a:latin typeface="Work Sans"/>
              <a:ea typeface="Work Sans"/>
              <a:cs typeface="Work Sans"/>
              <a:sym typeface="Work Sans"/>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rgbClr val="1B1323"/>
              </a:solidFill>
              <a:latin typeface="Work Sans"/>
              <a:ea typeface="Work Sans"/>
              <a:cs typeface="Work Sans"/>
              <a:sym typeface="Work Sans"/>
            </a:endParaRPr>
          </a:p>
        </p:txBody>
      </p:sp>
      <p:sp>
        <p:nvSpPr>
          <p:cNvPr id="1258" name="Google Shape;1258;p160"/>
          <p:cNvSpPr txBox="1"/>
          <p:nvPr/>
        </p:nvSpPr>
        <p:spPr>
          <a:xfrm>
            <a:off x="3262846" y="3586257"/>
            <a:ext cx="2005800" cy="58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800"/>
              </a:spcBef>
              <a:spcAft>
                <a:spcPts val="0"/>
              </a:spcAft>
              <a:buClr>
                <a:srgbClr val="000000"/>
              </a:buClr>
              <a:buSzPts val="1200"/>
              <a:buFont typeface="Arial"/>
              <a:buNone/>
            </a:pPr>
            <a:r>
              <a:rPr b="0" i="0" lang="en" sz="1000" u="none" cap="none" strike="noStrike">
                <a:solidFill>
                  <a:srgbClr val="1B1323"/>
                </a:solidFill>
                <a:latin typeface="Work Sans"/>
                <a:ea typeface="Work Sans"/>
                <a:cs typeface="Work Sans"/>
                <a:sym typeface="Work Sans"/>
              </a:rPr>
              <a:t>Do what you’re good at, provide simply the best </a:t>
            </a:r>
            <a:r>
              <a:rPr lang="en" sz="1000">
                <a:solidFill>
                  <a:srgbClr val="1B1323"/>
                </a:solidFill>
                <a:latin typeface="Work Sans"/>
                <a:ea typeface="Work Sans"/>
                <a:cs typeface="Work Sans"/>
                <a:sym typeface="Work Sans"/>
              </a:rPr>
              <a:t>quality concrete and service. </a:t>
            </a:r>
            <a:r>
              <a:rPr b="0" i="0" lang="en" sz="1200" u="none" cap="none" strike="noStrike">
                <a:solidFill>
                  <a:srgbClr val="21285E"/>
                </a:solidFill>
                <a:latin typeface="Rubik Light"/>
                <a:ea typeface="Rubik Light"/>
                <a:cs typeface="Rubik Light"/>
                <a:sym typeface="Rubik Light"/>
              </a:rPr>
              <a:t>.</a:t>
            </a:r>
            <a:endParaRPr b="0" i="0" sz="1000" u="none" cap="none" strike="noStrike">
              <a:solidFill>
                <a:srgbClr val="1B1323"/>
              </a:solidFill>
              <a:latin typeface="Work Sans"/>
              <a:ea typeface="Work Sans"/>
              <a:cs typeface="Work Sans"/>
              <a:sym typeface="Work Sans"/>
            </a:endParaRPr>
          </a:p>
        </p:txBody>
      </p:sp>
      <p:sp>
        <p:nvSpPr>
          <p:cNvPr id="1259" name="Google Shape;1259;p160"/>
          <p:cNvSpPr txBox="1"/>
          <p:nvPr/>
        </p:nvSpPr>
        <p:spPr>
          <a:xfrm>
            <a:off x="5404916" y="3645457"/>
            <a:ext cx="2005800" cy="58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800"/>
              </a:spcBef>
              <a:spcAft>
                <a:spcPts val="0"/>
              </a:spcAft>
              <a:buClr>
                <a:srgbClr val="000000"/>
              </a:buClr>
              <a:buSzPts val="1200"/>
              <a:buFont typeface="Arial"/>
              <a:buNone/>
            </a:pPr>
            <a:r>
              <a:rPr b="0" i="0" lang="en" sz="1000" u="none" cap="none" strike="noStrike">
                <a:solidFill>
                  <a:srgbClr val="1B1323"/>
                </a:solidFill>
                <a:latin typeface="Work Sans"/>
                <a:ea typeface="Work Sans"/>
                <a:cs typeface="Work Sans"/>
                <a:sym typeface="Work Sans"/>
              </a:rPr>
              <a:t>Improve experience with seamless onboarding for new customer.</a:t>
            </a:r>
            <a:endParaRPr b="0" i="0" sz="1200" u="none" cap="none" strike="noStrike">
              <a:solidFill>
                <a:srgbClr val="21285E"/>
              </a:solidFill>
              <a:latin typeface="Rubik Light"/>
              <a:ea typeface="Rubik Light"/>
              <a:cs typeface="Rubik Light"/>
              <a:sym typeface="Rubik Light"/>
            </a:endParaRPr>
          </a:p>
          <a:p>
            <a:pPr indent="0" lvl="0" marL="0" marR="0" rtl="0" algn="l">
              <a:lnSpc>
                <a:spcPct val="115000"/>
              </a:lnSpc>
              <a:spcBef>
                <a:spcPts val="0"/>
              </a:spcBef>
              <a:spcAft>
                <a:spcPts val="0"/>
              </a:spcAft>
              <a:buClr>
                <a:srgbClr val="000000"/>
              </a:buClr>
              <a:buSzPts val="900"/>
              <a:buFont typeface="Arial"/>
              <a:buNone/>
            </a:pPr>
            <a:r>
              <a:t/>
            </a:r>
            <a:endParaRPr b="1" i="0" sz="900" u="none" cap="none" strike="noStrike">
              <a:solidFill>
                <a:srgbClr val="FFFFFF"/>
              </a:solidFill>
              <a:latin typeface="Work Sans"/>
              <a:ea typeface="Work Sans"/>
              <a:cs typeface="Work Sans"/>
              <a:sym typeface="Work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8" name="Shape 1768"/>
        <p:cNvGrpSpPr/>
        <p:nvPr/>
      </p:nvGrpSpPr>
      <p:grpSpPr>
        <a:xfrm>
          <a:off x="0" y="0"/>
          <a:ext cx="0" cy="0"/>
          <a:chOff x="0" y="0"/>
          <a:chExt cx="0" cy="0"/>
        </a:xfrm>
      </p:grpSpPr>
      <p:pic>
        <p:nvPicPr>
          <p:cNvPr descr="All Jobs" id="1769" name="Google Shape;1769;p178"/>
          <p:cNvPicPr preferRelativeResize="0"/>
          <p:nvPr/>
        </p:nvPicPr>
        <p:blipFill rotWithShape="1">
          <a:blip r:embed="rId3">
            <a:alphaModFix/>
          </a:blip>
          <a:srcRect b="0" l="58451" r="6266" t="0"/>
          <a:stretch/>
        </p:blipFill>
        <p:spPr>
          <a:xfrm>
            <a:off x="4094225" y="0"/>
            <a:ext cx="5049775" cy="5143500"/>
          </a:xfrm>
          <a:prstGeom prst="rect">
            <a:avLst/>
          </a:prstGeom>
          <a:noFill/>
          <a:ln>
            <a:noFill/>
          </a:ln>
        </p:spPr>
      </p:pic>
      <p:grpSp>
        <p:nvGrpSpPr>
          <p:cNvPr id="1770" name="Google Shape;1770;p178"/>
          <p:cNvGrpSpPr/>
          <p:nvPr/>
        </p:nvGrpSpPr>
        <p:grpSpPr>
          <a:xfrm flipH="1">
            <a:off x="174" y="100"/>
            <a:ext cx="5152893" cy="5143306"/>
            <a:chOff x="1380171" y="-10265"/>
            <a:chExt cx="6752579" cy="5161889"/>
          </a:xfrm>
        </p:grpSpPr>
        <p:sp>
          <p:nvSpPr>
            <p:cNvPr id="1771" name="Google Shape;1771;p178"/>
            <p:cNvSpPr/>
            <p:nvPr/>
          </p:nvSpPr>
          <p:spPr>
            <a:xfrm flipH="1" rot="-5400000">
              <a:off x="384708" y="985486"/>
              <a:ext cx="5161600" cy="3170675"/>
            </a:xfrm>
            <a:prstGeom prst="flowChartManualInpu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772" name="Google Shape;1772;p178"/>
            <p:cNvSpPr/>
            <p:nvPr/>
          </p:nvSpPr>
          <p:spPr>
            <a:xfrm>
              <a:off x="4338350" y="-10265"/>
              <a:ext cx="3794400" cy="5161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cxnSp>
        <p:nvCxnSpPr>
          <p:cNvPr id="1773" name="Google Shape;1773;p178"/>
          <p:cNvCxnSpPr/>
          <p:nvPr/>
        </p:nvCxnSpPr>
        <p:spPr>
          <a:xfrm rot="10800000">
            <a:off x="12284425" y="4466425"/>
            <a:ext cx="233100" cy="208200"/>
          </a:xfrm>
          <a:prstGeom prst="straightConnector1">
            <a:avLst/>
          </a:prstGeom>
          <a:noFill/>
          <a:ln cap="flat" cmpd="sng" w="19050">
            <a:solidFill>
              <a:schemeClr val="lt2"/>
            </a:solidFill>
            <a:prstDash val="solid"/>
            <a:round/>
            <a:headEnd len="sm" w="sm" type="none"/>
            <a:tailEnd len="sm" w="sm" type="none"/>
          </a:ln>
        </p:spPr>
      </p:cxnSp>
      <p:sp>
        <p:nvSpPr>
          <p:cNvPr id="1774" name="Google Shape;1774;p178"/>
          <p:cNvSpPr/>
          <p:nvPr/>
        </p:nvSpPr>
        <p:spPr>
          <a:xfrm>
            <a:off x="12263363" y="4443075"/>
            <a:ext cx="61200" cy="609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178"/>
          <p:cNvSpPr txBox="1"/>
          <p:nvPr>
            <p:ph idx="4294967295" type="title"/>
          </p:nvPr>
        </p:nvSpPr>
        <p:spPr>
          <a:xfrm>
            <a:off x="406316" y="282437"/>
            <a:ext cx="3687900" cy="146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700"/>
              <a:buFont typeface="Arial"/>
              <a:buNone/>
            </a:pPr>
            <a:r>
              <a:rPr lang="en" sz="2400">
                <a:solidFill>
                  <a:schemeClr val="dk1"/>
                </a:solidFill>
                <a:latin typeface="Gelasio"/>
                <a:ea typeface="Gelasio"/>
                <a:cs typeface="Gelasio"/>
                <a:sym typeface="Gelasio"/>
              </a:rPr>
              <a:t>Customer Objections</a:t>
            </a:r>
            <a:endParaRPr sz="2400">
              <a:solidFill>
                <a:schemeClr val="dk1"/>
              </a:solidFill>
              <a:latin typeface="Gelasio"/>
              <a:ea typeface="Gelasio"/>
              <a:cs typeface="Gelasio"/>
              <a:sym typeface="Gelasio"/>
            </a:endParaRPr>
          </a:p>
        </p:txBody>
      </p:sp>
      <p:sp>
        <p:nvSpPr>
          <p:cNvPr id="1776" name="Google Shape;1776;p178"/>
          <p:cNvSpPr txBox="1"/>
          <p:nvPr/>
        </p:nvSpPr>
        <p:spPr>
          <a:xfrm>
            <a:off x="11965450" y="918325"/>
            <a:ext cx="980700" cy="327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600"/>
              </a:spcAft>
              <a:buClr>
                <a:srgbClr val="000000"/>
              </a:buClr>
              <a:buSzPts val="900"/>
              <a:buFont typeface="Arial"/>
              <a:buNone/>
            </a:pPr>
            <a:r>
              <a:rPr lang="en" sz="800">
                <a:solidFill>
                  <a:srgbClr val="FFFFFF"/>
                </a:solidFill>
                <a:latin typeface="Rubik Light"/>
                <a:ea typeface="Rubik Light"/>
                <a:cs typeface="Rubik Light"/>
                <a:sym typeface="Rubik Light"/>
              </a:rPr>
              <a:t>Visa principal issuer</a:t>
            </a:r>
            <a:endParaRPr sz="800">
              <a:solidFill>
                <a:srgbClr val="FFFFFF"/>
              </a:solidFill>
              <a:latin typeface="Rubik Light"/>
              <a:ea typeface="Rubik Light"/>
              <a:cs typeface="Rubik Light"/>
              <a:sym typeface="Rubik Light"/>
            </a:endParaRPr>
          </a:p>
        </p:txBody>
      </p:sp>
      <p:sp>
        <p:nvSpPr>
          <p:cNvPr id="1777" name="Google Shape;1777;p178"/>
          <p:cNvSpPr/>
          <p:nvPr/>
        </p:nvSpPr>
        <p:spPr>
          <a:xfrm>
            <a:off x="11613875" y="4639525"/>
            <a:ext cx="1192200" cy="2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Work Sans"/>
                <a:ea typeface="Work Sans"/>
                <a:cs typeface="Work Sans"/>
                <a:sym typeface="Work Sans"/>
              </a:rPr>
              <a:t>Seamless integrations</a:t>
            </a:r>
            <a:endParaRPr sz="1000">
              <a:solidFill>
                <a:schemeClr val="dk2"/>
              </a:solidFill>
              <a:latin typeface="Work Sans"/>
              <a:ea typeface="Work Sans"/>
              <a:cs typeface="Work Sans"/>
              <a:sym typeface="Work Sans"/>
            </a:endParaRPr>
          </a:p>
        </p:txBody>
      </p:sp>
      <p:sp>
        <p:nvSpPr>
          <p:cNvPr id="1778" name="Google Shape;1778;p178"/>
          <p:cNvSpPr/>
          <p:nvPr/>
        </p:nvSpPr>
        <p:spPr>
          <a:xfrm>
            <a:off x="10792900" y="3902850"/>
            <a:ext cx="1192200" cy="20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dk2"/>
                </a:solidFill>
                <a:latin typeface="Work Sans"/>
                <a:ea typeface="Work Sans"/>
                <a:cs typeface="Work Sans"/>
                <a:sym typeface="Work Sans"/>
              </a:rPr>
              <a:t>Sellers and advertisers</a:t>
            </a:r>
            <a:endParaRPr sz="1000">
              <a:solidFill>
                <a:schemeClr val="dk2"/>
              </a:solidFill>
              <a:latin typeface="Work Sans"/>
              <a:ea typeface="Work Sans"/>
              <a:cs typeface="Work Sans"/>
              <a:sym typeface="Work Sans"/>
            </a:endParaRPr>
          </a:p>
        </p:txBody>
      </p:sp>
      <p:sp>
        <p:nvSpPr>
          <p:cNvPr id="1779" name="Google Shape;1779;p178"/>
          <p:cNvSpPr/>
          <p:nvPr/>
        </p:nvSpPr>
        <p:spPr>
          <a:xfrm>
            <a:off x="11188625" y="5585188"/>
            <a:ext cx="1422600" cy="38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Work Sans"/>
                <a:ea typeface="Work Sans"/>
                <a:cs typeface="Work Sans"/>
                <a:sym typeface="Work Sans"/>
              </a:rPr>
              <a:t>Increased</a:t>
            </a:r>
            <a:endParaRPr sz="1000">
              <a:solidFill>
                <a:schemeClr val="dk2"/>
              </a:solidFill>
              <a:latin typeface="Work Sans"/>
              <a:ea typeface="Work Sans"/>
              <a:cs typeface="Work Sans"/>
              <a:sym typeface="Work Sans"/>
            </a:endParaRPr>
          </a:p>
          <a:p>
            <a:pPr indent="0" lvl="0" marL="0" rtl="0" algn="ctr">
              <a:spcBef>
                <a:spcPts val="0"/>
              </a:spcBef>
              <a:spcAft>
                <a:spcPts val="0"/>
              </a:spcAft>
              <a:buNone/>
            </a:pPr>
            <a:r>
              <a:rPr lang="en" sz="1000">
                <a:solidFill>
                  <a:schemeClr val="dk2"/>
                </a:solidFill>
                <a:latin typeface="Work Sans"/>
                <a:ea typeface="Work Sans"/>
                <a:cs typeface="Work Sans"/>
                <a:sym typeface="Work Sans"/>
              </a:rPr>
              <a:t>purchasing power</a:t>
            </a:r>
            <a:endParaRPr sz="1000">
              <a:solidFill>
                <a:schemeClr val="dk2"/>
              </a:solidFill>
              <a:latin typeface="Work Sans"/>
              <a:ea typeface="Work Sans"/>
              <a:cs typeface="Work Sans"/>
              <a:sym typeface="Work Sans"/>
            </a:endParaRPr>
          </a:p>
        </p:txBody>
      </p:sp>
      <p:sp>
        <p:nvSpPr>
          <p:cNvPr id="1780" name="Google Shape;1780;p178"/>
          <p:cNvSpPr/>
          <p:nvPr/>
        </p:nvSpPr>
        <p:spPr>
          <a:xfrm>
            <a:off x="11508525" y="6136425"/>
            <a:ext cx="1192200" cy="2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Work Sans"/>
                <a:ea typeface="Work Sans"/>
                <a:cs typeface="Work Sans"/>
                <a:sym typeface="Work Sans"/>
              </a:rPr>
              <a:t>Engaged customers</a:t>
            </a:r>
            <a:endParaRPr sz="1000">
              <a:solidFill>
                <a:schemeClr val="dk2"/>
              </a:solidFill>
              <a:latin typeface="Work Sans"/>
              <a:ea typeface="Work Sans"/>
              <a:cs typeface="Work Sans"/>
              <a:sym typeface="Work Sans"/>
            </a:endParaRPr>
          </a:p>
        </p:txBody>
      </p:sp>
      <p:sp>
        <p:nvSpPr>
          <p:cNvPr id="1781" name="Google Shape;1781;p178"/>
          <p:cNvSpPr/>
          <p:nvPr/>
        </p:nvSpPr>
        <p:spPr>
          <a:xfrm>
            <a:off x="10926775" y="5051259"/>
            <a:ext cx="1019100" cy="327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dk2"/>
                </a:solidFill>
                <a:latin typeface="Work Sans"/>
                <a:ea typeface="Work Sans"/>
                <a:cs typeface="Work Sans"/>
                <a:sym typeface="Work Sans"/>
              </a:rPr>
              <a:t>Targeted product feeds</a:t>
            </a:r>
            <a:endParaRPr sz="1000">
              <a:solidFill>
                <a:schemeClr val="dk2"/>
              </a:solidFill>
              <a:latin typeface="Work Sans"/>
              <a:ea typeface="Work Sans"/>
              <a:cs typeface="Work Sans"/>
              <a:sym typeface="Work Sans"/>
            </a:endParaRPr>
          </a:p>
        </p:txBody>
      </p:sp>
      <p:sp>
        <p:nvSpPr>
          <p:cNvPr id="1782" name="Google Shape;1782;p178"/>
          <p:cNvSpPr/>
          <p:nvPr/>
        </p:nvSpPr>
        <p:spPr>
          <a:xfrm>
            <a:off x="11808725" y="4227800"/>
            <a:ext cx="802500" cy="20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dk2"/>
                </a:solidFill>
                <a:latin typeface="Work Sans"/>
                <a:ea typeface="Work Sans"/>
                <a:cs typeface="Work Sans"/>
                <a:sym typeface="Work Sans"/>
              </a:rPr>
              <a:t>C2C retail</a:t>
            </a:r>
            <a:endParaRPr sz="1000">
              <a:solidFill>
                <a:schemeClr val="dk2"/>
              </a:solidFill>
              <a:latin typeface="Work Sans"/>
              <a:ea typeface="Work Sans"/>
              <a:cs typeface="Work Sans"/>
              <a:sym typeface="Work Sans"/>
            </a:endParaRPr>
          </a:p>
        </p:txBody>
      </p:sp>
      <p:sp>
        <p:nvSpPr>
          <p:cNvPr id="1783" name="Google Shape;1783;p178"/>
          <p:cNvSpPr/>
          <p:nvPr/>
        </p:nvSpPr>
        <p:spPr>
          <a:xfrm>
            <a:off x="9345100" y="5045850"/>
            <a:ext cx="1192200" cy="20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dk2"/>
                </a:solidFill>
                <a:latin typeface="Work Sans"/>
                <a:ea typeface="Work Sans"/>
                <a:cs typeface="Work Sans"/>
                <a:sym typeface="Work Sans"/>
              </a:rPr>
              <a:t>Customers</a:t>
            </a:r>
            <a:endParaRPr sz="1000">
              <a:solidFill>
                <a:schemeClr val="dk2"/>
              </a:solidFill>
              <a:latin typeface="Work Sans"/>
              <a:ea typeface="Work Sans"/>
              <a:cs typeface="Work Sans"/>
              <a:sym typeface="Work Sans"/>
            </a:endParaRPr>
          </a:p>
        </p:txBody>
      </p:sp>
      <p:sp>
        <p:nvSpPr>
          <p:cNvPr id="1784" name="Google Shape;1784;p178"/>
          <p:cNvSpPr/>
          <p:nvPr/>
        </p:nvSpPr>
        <p:spPr>
          <a:xfrm>
            <a:off x="14221900" y="5045850"/>
            <a:ext cx="1192200" cy="2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Work Sans"/>
                <a:ea typeface="Work Sans"/>
                <a:cs typeface="Work Sans"/>
                <a:sym typeface="Work Sans"/>
              </a:rPr>
              <a:t>Customer engagements</a:t>
            </a:r>
            <a:endParaRPr sz="1000">
              <a:solidFill>
                <a:schemeClr val="dk2"/>
              </a:solidFill>
              <a:latin typeface="Work Sans"/>
              <a:ea typeface="Work Sans"/>
              <a:cs typeface="Work Sans"/>
              <a:sym typeface="Work Sans"/>
            </a:endParaRPr>
          </a:p>
        </p:txBody>
      </p:sp>
      <p:sp>
        <p:nvSpPr>
          <p:cNvPr id="1785" name="Google Shape;1785;p178"/>
          <p:cNvSpPr/>
          <p:nvPr/>
        </p:nvSpPr>
        <p:spPr>
          <a:xfrm>
            <a:off x="12700725" y="5844275"/>
            <a:ext cx="1698300" cy="2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Work Sans"/>
                <a:ea typeface="Work Sans"/>
                <a:cs typeface="Work Sans"/>
                <a:sym typeface="Work Sans"/>
              </a:rPr>
              <a:t>Seller/</a:t>
            </a:r>
            <a:endParaRPr sz="1000">
              <a:solidFill>
                <a:schemeClr val="dk2"/>
              </a:solidFill>
              <a:latin typeface="Work Sans"/>
              <a:ea typeface="Work Sans"/>
              <a:cs typeface="Work Sans"/>
              <a:sym typeface="Work Sans"/>
            </a:endParaRPr>
          </a:p>
          <a:p>
            <a:pPr indent="0" lvl="0" marL="0" rtl="0" algn="l">
              <a:spcBef>
                <a:spcPts val="0"/>
              </a:spcBef>
              <a:spcAft>
                <a:spcPts val="0"/>
              </a:spcAft>
              <a:buNone/>
            </a:pPr>
            <a:r>
              <a:rPr lang="en" sz="1000">
                <a:solidFill>
                  <a:schemeClr val="dk2"/>
                </a:solidFill>
                <a:latin typeface="Work Sans"/>
                <a:ea typeface="Work Sans"/>
                <a:cs typeface="Work Sans"/>
                <a:sym typeface="Work Sans"/>
              </a:rPr>
              <a:t>advertiser finance</a:t>
            </a:r>
            <a:endParaRPr sz="1000">
              <a:solidFill>
                <a:schemeClr val="dk2"/>
              </a:solidFill>
              <a:latin typeface="Work Sans"/>
              <a:ea typeface="Work Sans"/>
              <a:cs typeface="Work Sans"/>
              <a:sym typeface="Work Sans"/>
            </a:endParaRPr>
          </a:p>
        </p:txBody>
      </p:sp>
      <p:sp>
        <p:nvSpPr>
          <p:cNvPr id="1786" name="Google Shape;1786;p178"/>
          <p:cNvSpPr/>
          <p:nvPr/>
        </p:nvSpPr>
        <p:spPr>
          <a:xfrm>
            <a:off x="12597325" y="4396475"/>
            <a:ext cx="1192200" cy="20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dk2"/>
                </a:solidFill>
                <a:latin typeface="Work Sans"/>
                <a:ea typeface="Work Sans"/>
                <a:cs typeface="Work Sans"/>
                <a:sym typeface="Work Sans"/>
              </a:rPr>
              <a:t>Native sign-up</a:t>
            </a:r>
            <a:endParaRPr sz="1000">
              <a:solidFill>
                <a:schemeClr val="dk2"/>
              </a:solidFill>
              <a:latin typeface="Work Sans"/>
              <a:ea typeface="Work Sans"/>
              <a:cs typeface="Work Sans"/>
              <a:sym typeface="Work Sans"/>
            </a:endParaRPr>
          </a:p>
        </p:txBody>
      </p:sp>
      <p:cxnSp>
        <p:nvCxnSpPr>
          <p:cNvPr id="1787" name="Google Shape;1787;p178"/>
          <p:cNvCxnSpPr/>
          <p:nvPr/>
        </p:nvCxnSpPr>
        <p:spPr>
          <a:xfrm rot="8483181">
            <a:off x="11988299" y="5125846"/>
            <a:ext cx="232668" cy="208070"/>
          </a:xfrm>
          <a:prstGeom prst="straightConnector1">
            <a:avLst/>
          </a:prstGeom>
          <a:noFill/>
          <a:ln cap="flat" cmpd="sng" w="19050">
            <a:solidFill>
              <a:schemeClr val="lt2"/>
            </a:solidFill>
            <a:prstDash val="solid"/>
            <a:round/>
            <a:headEnd len="sm" w="sm" type="none"/>
            <a:tailEnd len="sm" w="sm" type="none"/>
          </a:ln>
        </p:spPr>
      </p:cxnSp>
      <p:sp>
        <p:nvSpPr>
          <p:cNvPr id="1788" name="Google Shape;1788;p178"/>
          <p:cNvSpPr/>
          <p:nvPr/>
        </p:nvSpPr>
        <p:spPr>
          <a:xfrm rot="-2319588">
            <a:off x="11929814" y="5190807"/>
            <a:ext cx="61470" cy="61048"/>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89" name="Google Shape;1789;p178"/>
          <p:cNvCxnSpPr/>
          <p:nvPr/>
        </p:nvCxnSpPr>
        <p:spPr>
          <a:xfrm rot="6217489">
            <a:off x="12212832" y="5861036"/>
            <a:ext cx="233058" cy="208100"/>
          </a:xfrm>
          <a:prstGeom prst="straightConnector1">
            <a:avLst/>
          </a:prstGeom>
          <a:noFill/>
          <a:ln cap="flat" cmpd="sng" w="19050">
            <a:solidFill>
              <a:schemeClr val="lt2"/>
            </a:solidFill>
            <a:prstDash val="solid"/>
            <a:round/>
            <a:headEnd len="sm" w="sm" type="none"/>
            <a:tailEnd len="sm" w="sm" type="none"/>
          </a:ln>
        </p:spPr>
      </p:cxnSp>
      <p:sp>
        <p:nvSpPr>
          <p:cNvPr id="1790" name="Google Shape;1790;p178"/>
          <p:cNvSpPr/>
          <p:nvPr/>
        </p:nvSpPr>
        <p:spPr>
          <a:xfrm rot="-4582380">
            <a:off x="12179403" y="6015926"/>
            <a:ext cx="61121" cy="61121"/>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178"/>
          <p:cNvSpPr/>
          <p:nvPr/>
        </p:nvSpPr>
        <p:spPr>
          <a:xfrm flipH="1">
            <a:off x="12946150" y="5622958"/>
            <a:ext cx="1538700" cy="536400"/>
          </a:xfrm>
          <a:prstGeom prst="parallelogram">
            <a:avLst>
              <a:gd fmla="val 8412" name="adj"/>
            </a:avLst>
          </a:prstGeom>
          <a:solidFill>
            <a:srgbClr val="000000"/>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t/>
            </a:r>
            <a:endParaRPr b="1" sz="1900">
              <a:solidFill>
                <a:schemeClr val="dk2"/>
              </a:solidFill>
              <a:latin typeface="Work Sans"/>
              <a:ea typeface="Work Sans"/>
              <a:cs typeface="Work Sans"/>
              <a:sym typeface="Work Sans"/>
            </a:endParaRPr>
          </a:p>
        </p:txBody>
      </p:sp>
      <p:pic>
        <p:nvPicPr>
          <p:cNvPr id="1792" name="Google Shape;1792;p178"/>
          <p:cNvPicPr preferRelativeResize="0"/>
          <p:nvPr/>
        </p:nvPicPr>
        <p:blipFill rotWithShape="1">
          <a:blip r:embed="rId4">
            <a:alphaModFix/>
          </a:blip>
          <a:srcRect b="8" l="0" r="0" t="15646"/>
          <a:stretch/>
        </p:blipFill>
        <p:spPr>
          <a:xfrm>
            <a:off x="13134007" y="5724908"/>
            <a:ext cx="1212986" cy="332612"/>
          </a:xfrm>
          <a:prstGeom prst="rect">
            <a:avLst/>
          </a:prstGeom>
          <a:noFill/>
          <a:ln>
            <a:noFill/>
          </a:ln>
        </p:spPr>
      </p:pic>
      <p:sp>
        <p:nvSpPr>
          <p:cNvPr id="1793" name="Google Shape;1793;p178"/>
          <p:cNvSpPr/>
          <p:nvPr/>
        </p:nvSpPr>
        <p:spPr>
          <a:xfrm flipH="1">
            <a:off x="14726123" y="5797976"/>
            <a:ext cx="1346400" cy="469500"/>
          </a:xfrm>
          <a:prstGeom prst="parallelogram">
            <a:avLst>
              <a:gd fmla="val 8412" name="adj"/>
            </a:avLst>
          </a:prstGeom>
          <a:solidFill>
            <a:schemeClr val="accent6"/>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t/>
            </a:r>
            <a:endParaRPr b="1" sz="1900">
              <a:solidFill>
                <a:schemeClr val="dk2"/>
              </a:solidFill>
              <a:latin typeface="Work Sans"/>
              <a:ea typeface="Work Sans"/>
              <a:cs typeface="Work Sans"/>
              <a:sym typeface="Work Sans"/>
            </a:endParaRPr>
          </a:p>
        </p:txBody>
      </p:sp>
      <p:pic>
        <p:nvPicPr>
          <p:cNvPr id="1794" name="Google Shape;1794;p178"/>
          <p:cNvPicPr preferRelativeResize="0"/>
          <p:nvPr/>
        </p:nvPicPr>
        <p:blipFill>
          <a:blip r:embed="rId5">
            <a:alphaModFix/>
          </a:blip>
          <a:stretch>
            <a:fillRect/>
          </a:stretch>
        </p:blipFill>
        <p:spPr>
          <a:xfrm>
            <a:off x="14997672" y="5877063"/>
            <a:ext cx="803361" cy="294223"/>
          </a:xfrm>
          <a:prstGeom prst="rect">
            <a:avLst/>
          </a:prstGeom>
          <a:noFill/>
          <a:ln>
            <a:noFill/>
          </a:ln>
        </p:spPr>
      </p:pic>
      <p:grpSp>
        <p:nvGrpSpPr>
          <p:cNvPr id="1795" name="Google Shape;1795;p178"/>
          <p:cNvGrpSpPr/>
          <p:nvPr/>
        </p:nvGrpSpPr>
        <p:grpSpPr>
          <a:xfrm>
            <a:off x="6615301" y="6069456"/>
            <a:ext cx="529200" cy="855228"/>
            <a:chOff x="5546526" y="3102056"/>
            <a:chExt cx="529200" cy="855228"/>
          </a:xfrm>
        </p:grpSpPr>
        <p:cxnSp>
          <p:nvCxnSpPr>
            <p:cNvPr id="1796" name="Google Shape;1796;p178"/>
            <p:cNvCxnSpPr/>
            <p:nvPr/>
          </p:nvCxnSpPr>
          <p:spPr>
            <a:xfrm rot="4418573">
              <a:off x="5467050" y="3306638"/>
              <a:ext cx="688153" cy="349536"/>
            </a:xfrm>
            <a:prstGeom prst="straightConnector1">
              <a:avLst/>
            </a:prstGeom>
            <a:noFill/>
            <a:ln cap="flat" cmpd="sng" w="28575">
              <a:solidFill>
                <a:schemeClr val="lt1"/>
              </a:solidFill>
              <a:prstDash val="solid"/>
              <a:round/>
              <a:headEnd len="med" w="med" type="none"/>
              <a:tailEnd len="med" w="med" type="none"/>
            </a:ln>
          </p:spPr>
        </p:cxnSp>
        <p:sp>
          <p:nvSpPr>
            <p:cNvPr id="1797" name="Google Shape;1797;p178"/>
            <p:cNvSpPr/>
            <p:nvPr/>
          </p:nvSpPr>
          <p:spPr>
            <a:xfrm rot="4422459">
              <a:off x="5662228" y="3789578"/>
              <a:ext cx="149712" cy="149712"/>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8" name="Google Shape;1798;p178"/>
          <p:cNvSpPr/>
          <p:nvPr/>
        </p:nvSpPr>
        <p:spPr>
          <a:xfrm flipH="1">
            <a:off x="2575325" y="1794085"/>
            <a:ext cx="4862400" cy="759300"/>
          </a:xfrm>
          <a:prstGeom prst="parallelogram">
            <a:avLst>
              <a:gd fmla="val 8412" name="adj"/>
            </a:avLst>
          </a:prstGeom>
          <a:solidFill>
            <a:srgbClr val="D0EEFD"/>
          </a:solidFill>
          <a:ln>
            <a:noFill/>
          </a:ln>
        </p:spPr>
        <p:txBody>
          <a:bodyPr anchorCtr="0" anchor="ctr" bIns="91425" lIns="0" spcFirstLastPara="1" rIns="0" wrap="square" tIns="91425">
            <a:noAutofit/>
          </a:bodyPr>
          <a:lstStyle/>
          <a:p>
            <a:pPr indent="0" lvl="0" marL="0" rtl="0" algn="l">
              <a:lnSpc>
                <a:spcPct val="110000"/>
              </a:lnSpc>
              <a:spcBef>
                <a:spcPts val="0"/>
              </a:spcBef>
              <a:spcAft>
                <a:spcPts val="0"/>
              </a:spcAft>
              <a:buClr>
                <a:srgbClr val="000000"/>
              </a:buClr>
              <a:buFont typeface="Arial"/>
              <a:buNone/>
            </a:pPr>
            <a:r>
              <a:rPr i="1" lang="en" sz="850">
                <a:solidFill>
                  <a:srgbClr val="1D1C1D"/>
                </a:solidFill>
                <a:latin typeface="Work Sans"/>
                <a:ea typeface="Work Sans"/>
                <a:cs typeface="Work Sans"/>
                <a:sym typeface="Work Sans"/>
              </a:rPr>
              <a:t>Zip provides limit up to $150,000 and term up to 60 days with option to extend further so you don’t need stress about cash flow in running projects. Its once off set up and then available to reuse.</a:t>
            </a:r>
            <a:endParaRPr sz="850">
              <a:solidFill>
                <a:schemeClr val="dk1"/>
              </a:solidFill>
              <a:latin typeface="Work Sans"/>
              <a:ea typeface="Work Sans"/>
              <a:cs typeface="Work Sans"/>
              <a:sym typeface="Work Sans"/>
            </a:endParaRPr>
          </a:p>
        </p:txBody>
      </p:sp>
      <p:sp>
        <p:nvSpPr>
          <p:cNvPr id="1799" name="Google Shape;1799;p178"/>
          <p:cNvSpPr/>
          <p:nvPr/>
        </p:nvSpPr>
        <p:spPr>
          <a:xfrm flipH="1">
            <a:off x="2630075" y="2612272"/>
            <a:ext cx="4862400" cy="747900"/>
          </a:xfrm>
          <a:prstGeom prst="parallelogram">
            <a:avLst>
              <a:gd fmla="val 8412" name="adj"/>
            </a:avLst>
          </a:prstGeom>
          <a:solidFill>
            <a:srgbClr val="D0EEFD"/>
          </a:solidFill>
          <a:ln>
            <a:noFill/>
          </a:ln>
        </p:spPr>
        <p:txBody>
          <a:bodyPr anchorCtr="0" anchor="ctr" bIns="91425" lIns="0" spcFirstLastPara="1" rIns="0" wrap="square" tIns="91425">
            <a:noAutofit/>
          </a:bodyPr>
          <a:lstStyle/>
          <a:p>
            <a:pPr indent="0" lvl="0" marL="0" rtl="0" algn="l">
              <a:lnSpc>
                <a:spcPct val="110000"/>
              </a:lnSpc>
              <a:spcBef>
                <a:spcPts val="0"/>
              </a:spcBef>
              <a:spcAft>
                <a:spcPts val="0"/>
              </a:spcAft>
              <a:buClr>
                <a:srgbClr val="000000"/>
              </a:buClr>
              <a:buFont typeface="Arial"/>
              <a:buNone/>
            </a:pPr>
            <a:r>
              <a:rPr i="1" lang="en" sz="850">
                <a:solidFill>
                  <a:srgbClr val="3F3F47"/>
                </a:solidFill>
                <a:latin typeface="Work Sans"/>
                <a:ea typeface="Work Sans"/>
                <a:cs typeface="Work Sans"/>
                <a:sym typeface="Work Sans"/>
              </a:rPr>
              <a:t>Zip does not see or store your credentials and receive 'read-only' summary information regarding your recent transactions, which help to set the account limit. This process is now used by ANZ, PayPal, HSBC and many others large financial company</a:t>
            </a:r>
            <a:r>
              <a:rPr i="1" lang="en" sz="850">
                <a:solidFill>
                  <a:srgbClr val="1D1C1D"/>
                </a:solidFill>
                <a:latin typeface="Work Sans"/>
                <a:ea typeface="Work Sans"/>
                <a:cs typeface="Work Sans"/>
                <a:sym typeface="Work Sans"/>
              </a:rPr>
              <a:t>. And Being a publicly listed company, Zip is highly complied with privacy law.</a:t>
            </a:r>
            <a:endParaRPr sz="850">
              <a:solidFill>
                <a:schemeClr val="dk1"/>
              </a:solidFill>
              <a:latin typeface="Work Sans"/>
              <a:ea typeface="Work Sans"/>
              <a:cs typeface="Work Sans"/>
              <a:sym typeface="Work Sans"/>
            </a:endParaRPr>
          </a:p>
        </p:txBody>
      </p:sp>
      <p:sp>
        <p:nvSpPr>
          <p:cNvPr id="1800" name="Google Shape;1800;p178"/>
          <p:cNvSpPr/>
          <p:nvPr/>
        </p:nvSpPr>
        <p:spPr>
          <a:xfrm flipH="1">
            <a:off x="2684875" y="3407917"/>
            <a:ext cx="4862400" cy="696900"/>
          </a:xfrm>
          <a:prstGeom prst="parallelogram">
            <a:avLst>
              <a:gd fmla="val 8412" name="adj"/>
            </a:avLst>
          </a:prstGeom>
          <a:solidFill>
            <a:srgbClr val="D0EEFD"/>
          </a:solidFill>
          <a:ln>
            <a:noFill/>
          </a:ln>
        </p:spPr>
        <p:txBody>
          <a:bodyPr anchorCtr="0" anchor="ctr" bIns="91425" lIns="0" spcFirstLastPara="1" rIns="0" wrap="square" tIns="91425">
            <a:noAutofit/>
          </a:bodyPr>
          <a:lstStyle/>
          <a:p>
            <a:pPr indent="0" lvl="0" marL="0" rtl="0" algn="l">
              <a:lnSpc>
                <a:spcPct val="110000"/>
              </a:lnSpc>
              <a:spcBef>
                <a:spcPts val="0"/>
              </a:spcBef>
              <a:spcAft>
                <a:spcPts val="0"/>
              </a:spcAft>
              <a:buClr>
                <a:srgbClr val="000000"/>
              </a:buClr>
              <a:buFont typeface="Arial"/>
              <a:buNone/>
            </a:pPr>
            <a:r>
              <a:rPr i="1" lang="en" sz="850">
                <a:solidFill>
                  <a:srgbClr val="1D1C1D"/>
                </a:solidFill>
                <a:latin typeface="Work Sans"/>
                <a:ea typeface="Work Sans"/>
                <a:cs typeface="Work Sans"/>
                <a:sym typeface="Work Sans"/>
              </a:rPr>
              <a:t>We partnered with Zip to provide more flexible options for our customers to support in a very challenging time like now.  Zip is a ASX listed global company and has over 3 million customers in Australia providing more flexible payment solution.</a:t>
            </a:r>
            <a:endParaRPr sz="850">
              <a:solidFill>
                <a:schemeClr val="dk1"/>
              </a:solidFill>
              <a:latin typeface="Work Sans"/>
              <a:ea typeface="Work Sans"/>
              <a:cs typeface="Work Sans"/>
              <a:sym typeface="Work Sans"/>
            </a:endParaRPr>
          </a:p>
        </p:txBody>
      </p:sp>
      <p:sp>
        <p:nvSpPr>
          <p:cNvPr id="1801" name="Google Shape;1801;p178"/>
          <p:cNvSpPr/>
          <p:nvPr/>
        </p:nvSpPr>
        <p:spPr>
          <a:xfrm flipH="1">
            <a:off x="476901" y="1784150"/>
            <a:ext cx="2082600" cy="759300"/>
          </a:xfrm>
          <a:prstGeom prst="parallelogram">
            <a:avLst>
              <a:gd fmla="val 8412" name="adj"/>
            </a:avLst>
          </a:prstGeom>
          <a:solidFill>
            <a:srgbClr val="6EC8FF"/>
          </a:solidFill>
          <a:ln>
            <a:noFill/>
          </a:ln>
        </p:spPr>
        <p:txBody>
          <a:bodyPr anchorCtr="0" anchor="ctr" bIns="91425" lIns="0" spcFirstLastPara="1" rIns="0" wrap="square" tIns="91425">
            <a:noAutofit/>
          </a:bodyPr>
          <a:lstStyle/>
          <a:p>
            <a:pPr indent="0" lvl="0" marL="0" rtl="0" algn="l">
              <a:spcBef>
                <a:spcPts val="0"/>
              </a:spcBef>
              <a:spcAft>
                <a:spcPts val="0"/>
              </a:spcAft>
              <a:buClr>
                <a:srgbClr val="000000"/>
              </a:buClr>
              <a:buFont typeface="Arial"/>
              <a:buNone/>
            </a:pPr>
            <a:r>
              <a:rPr lang="en" sz="1000">
                <a:solidFill>
                  <a:schemeClr val="lt1"/>
                </a:solidFill>
                <a:latin typeface="Work Sans"/>
                <a:ea typeface="Work Sans"/>
                <a:cs typeface="Work Sans"/>
                <a:sym typeface="Work Sans"/>
              </a:rPr>
              <a:t>Why can't I just get your  terms?/I already have accounts? </a:t>
            </a:r>
            <a:endParaRPr sz="1000">
              <a:solidFill>
                <a:schemeClr val="lt1"/>
              </a:solidFill>
              <a:latin typeface="Work Sans"/>
              <a:ea typeface="Work Sans"/>
              <a:cs typeface="Work Sans"/>
              <a:sym typeface="Work Sans"/>
            </a:endParaRPr>
          </a:p>
        </p:txBody>
      </p:sp>
      <p:sp>
        <p:nvSpPr>
          <p:cNvPr id="1802" name="Google Shape;1802;p178"/>
          <p:cNvSpPr/>
          <p:nvPr/>
        </p:nvSpPr>
        <p:spPr>
          <a:xfrm flipH="1">
            <a:off x="535986" y="2601134"/>
            <a:ext cx="2082600" cy="747900"/>
          </a:xfrm>
          <a:prstGeom prst="parallelogram">
            <a:avLst>
              <a:gd fmla="val 8412" name="adj"/>
            </a:avLst>
          </a:prstGeom>
          <a:solidFill>
            <a:srgbClr val="6EC8FF"/>
          </a:solidFill>
          <a:ln>
            <a:noFill/>
          </a:ln>
        </p:spPr>
        <p:txBody>
          <a:bodyPr anchorCtr="0" anchor="ctr" bIns="91425" lIns="0" spcFirstLastPara="1" rIns="0" wrap="square" tIns="91425">
            <a:noAutofit/>
          </a:bodyPr>
          <a:lstStyle/>
          <a:p>
            <a:pPr indent="0" lvl="0" marL="0" marR="0" rtl="0" algn="l">
              <a:lnSpc>
                <a:spcPct val="100000"/>
              </a:lnSpc>
              <a:spcBef>
                <a:spcPts val="0"/>
              </a:spcBef>
              <a:spcAft>
                <a:spcPts val="0"/>
              </a:spcAft>
              <a:buClr>
                <a:srgbClr val="000000"/>
              </a:buClr>
              <a:buFont typeface="Arial"/>
              <a:buNone/>
            </a:pPr>
            <a:r>
              <a:rPr lang="en" sz="1000">
                <a:solidFill>
                  <a:schemeClr val="lt1"/>
                </a:solidFill>
                <a:latin typeface="Work Sans"/>
                <a:ea typeface="Work Sans"/>
                <a:cs typeface="Work Sans"/>
                <a:sym typeface="Work Sans"/>
              </a:rPr>
              <a:t>I am not comfortable to link my bank data!</a:t>
            </a:r>
            <a:endParaRPr sz="1000">
              <a:solidFill>
                <a:schemeClr val="lt1"/>
              </a:solidFill>
              <a:latin typeface="Work Sans"/>
              <a:ea typeface="Work Sans"/>
              <a:cs typeface="Work Sans"/>
              <a:sym typeface="Work Sans"/>
            </a:endParaRPr>
          </a:p>
        </p:txBody>
      </p:sp>
      <p:sp>
        <p:nvSpPr>
          <p:cNvPr id="1803" name="Google Shape;1803;p178"/>
          <p:cNvSpPr/>
          <p:nvPr/>
        </p:nvSpPr>
        <p:spPr>
          <a:xfrm flipH="1">
            <a:off x="587507" y="3396754"/>
            <a:ext cx="2082600" cy="696900"/>
          </a:xfrm>
          <a:prstGeom prst="parallelogram">
            <a:avLst>
              <a:gd fmla="val 8412" name="adj"/>
            </a:avLst>
          </a:prstGeom>
          <a:solidFill>
            <a:srgbClr val="6EC8FF"/>
          </a:solidFill>
          <a:ln>
            <a:noFill/>
          </a:ln>
        </p:spPr>
        <p:txBody>
          <a:bodyPr anchorCtr="0" anchor="ctr" bIns="91425" lIns="0" spcFirstLastPara="1" rIns="0" wrap="square" tIns="91425">
            <a:noAutofit/>
          </a:bodyPr>
          <a:lstStyle/>
          <a:p>
            <a:pPr indent="0" lvl="0" marL="0" rtl="0" algn="l">
              <a:spcBef>
                <a:spcPts val="0"/>
              </a:spcBef>
              <a:spcAft>
                <a:spcPts val="0"/>
              </a:spcAft>
              <a:buClr>
                <a:srgbClr val="000000"/>
              </a:buClr>
              <a:buFont typeface="Arial"/>
              <a:buNone/>
            </a:pPr>
            <a:r>
              <a:rPr lang="en" sz="1000">
                <a:solidFill>
                  <a:schemeClr val="lt1"/>
                </a:solidFill>
                <a:latin typeface="Work Sans"/>
                <a:ea typeface="Work Sans"/>
                <a:cs typeface="Work Sans"/>
                <a:sym typeface="Work Sans"/>
              </a:rPr>
              <a:t>I am not comfortable getting credit from another company!</a:t>
            </a:r>
            <a:endParaRPr sz="1000">
              <a:solidFill>
                <a:schemeClr val="dk1"/>
              </a:solidFill>
              <a:latin typeface="Work Sans"/>
              <a:ea typeface="Work Sans"/>
              <a:cs typeface="Work Sans"/>
              <a:sym typeface="Work Sans"/>
            </a:endParaRPr>
          </a:p>
        </p:txBody>
      </p:sp>
      <p:sp>
        <p:nvSpPr>
          <p:cNvPr id="1804" name="Google Shape;1804;p178"/>
          <p:cNvSpPr/>
          <p:nvPr/>
        </p:nvSpPr>
        <p:spPr>
          <a:xfrm flipH="1">
            <a:off x="447724" y="1229124"/>
            <a:ext cx="2057100" cy="463500"/>
          </a:xfrm>
          <a:prstGeom prst="parallelogram">
            <a:avLst>
              <a:gd fmla="val 8412" name="adj"/>
            </a:avLst>
          </a:prstGeom>
          <a:solidFill>
            <a:schemeClr val="dk1"/>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 sz="1200">
                <a:solidFill>
                  <a:schemeClr val="lt1"/>
                </a:solidFill>
                <a:latin typeface="Work Sans"/>
                <a:ea typeface="Work Sans"/>
                <a:cs typeface="Work Sans"/>
                <a:sym typeface="Work Sans"/>
              </a:rPr>
              <a:t>Objection</a:t>
            </a:r>
            <a:endParaRPr sz="1200">
              <a:solidFill>
                <a:schemeClr val="lt1"/>
              </a:solidFill>
              <a:latin typeface="Work Sans"/>
              <a:ea typeface="Work Sans"/>
              <a:cs typeface="Work Sans"/>
              <a:sym typeface="Work Sans"/>
            </a:endParaRPr>
          </a:p>
        </p:txBody>
      </p:sp>
      <p:sp>
        <p:nvSpPr>
          <p:cNvPr id="1805" name="Google Shape;1805;p178"/>
          <p:cNvSpPr/>
          <p:nvPr/>
        </p:nvSpPr>
        <p:spPr>
          <a:xfrm flipH="1">
            <a:off x="2533751" y="1233088"/>
            <a:ext cx="3290100" cy="485100"/>
          </a:xfrm>
          <a:prstGeom prst="parallelogram">
            <a:avLst>
              <a:gd fmla="val 8412" name="adj"/>
            </a:avLst>
          </a:prstGeom>
          <a:solidFill>
            <a:schemeClr val="dk1"/>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 sz="1200">
                <a:solidFill>
                  <a:schemeClr val="lt1"/>
                </a:solidFill>
                <a:latin typeface="Work Sans"/>
                <a:ea typeface="Work Sans"/>
                <a:cs typeface="Work Sans"/>
                <a:sym typeface="Work Sans"/>
              </a:rPr>
              <a:t>Suggested Response</a:t>
            </a:r>
            <a:endParaRPr sz="1200">
              <a:solidFill>
                <a:schemeClr val="lt1"/>
              </a:solidFill>
              <a:latin typeface="Work Sans"/>
              <a:ea typeface="Work Sans"/>
              <a:cs typeface="Work Sans"/>
              <a:sym typeface="Work Sans"/>
            </a:endParaRPr>
          </a:p>
        </p:txBody>
      </p:sp>
      <p:pic>
        <p:nvPicPr>
          <p:cNvPr descr="Community link | Holcim Australia - Holcim Australia Pty Ltd" id="1806" name="Google Shape;1806;p178"/>
          <p:cNvPicPr preferRelativeResize="0"/>
          <p:nvPr/>
        </p:nvPicPr>
        <p:blipFill>
          <a:blip r:embed="rId6">
            <a:alphaModFix/>
          </a:blip>
          <a:stretch>
            <a:fillRect/>
          </a:stretch>
        </p:blipFill>
        <p:spPr>
          <a:xfrm>
            <a:off x="10275313" y="-3034275"/>
            <a:ext cx="7743826" cy="1532635"/>
          </a:xfrm>
          <a:prstGeom prst="rect">
            <a:avLst/>
          </a:prstGeom>
          <a:noFill/>
          <a:ln>
            <a:noFill/>
          </a:ln>
        </p:spPr>
      </p:pic>
      <p:pic>
        <p:nvPicPr>
          <p:cNvPr id="1807" name="Google Shape;1807;p178"/>
          <p:cNvPicPr preferRelativeResize="0"/>
          <p:nvPr/>
        </p:nvPicPr>
        <p:blipFill>
          <a:blip r:embed="rId7">
            <a:alphaModFix/>
          </a:blip>
          <a:stretch>
            <a:fillRect/>
          </a:stretch>
        </p:blipFill>
        <p:spPr>
          <a:xfrm>
            <a:off x="8423850" y="4674634"/>
            <a:ext cx="548659" cy="201900"/>
          </a:xfrm>
          <a:prstGeom prst="rect">
            <a:avLst/>
          </a:prstGeom>
          <a:noFill/>
          <a:ln>
            <a:noFill/>
          </a:ln>
        </p:spPr>
      </p:pic>
      <p:sp>
        <p:nvSpPr>
          <p:cNvPr id="1808" name="Google Shape;1808;p178"/>
          <p:cNvSpPr/>
          <p:nvPr/>
        </p:nvSpPr>
        <p:spPr>
          <a:xfrm flipH="1">
            <a:off x="2733675" y="4163742"/>
            <a:ext cx="4862400" cy="696900"/>
          </a:xfrm>
          <a:prstGeom prst="parallelogram">
            <a:avLst>
              <a:gd fmla="val 8412" name="adj"/>
            </a:avLst>
          </a:prstGeom>
          <a:solidFill>
            <a:srgbClr val="D0EEFD"/>
          </a:solidFill>
          <a:ln>
            <a:noFill/>
          </a:ln>
        </p:spPr>
        <p:txBody>
          <a:bodyPr anchorCtr="0" anchor="ctr" bIns="91425" lIns="0" spcFirstLastPara="1" rIns="0" wrap="square" tIns="91425">
            <a:noAutofit/>
          </a:bodyPr>
          <a:lstStyle/>
          <a:p>
            <a:pPr indent="0" lvl="0" marL="0" rtl="0" algn="l">
              <a:lnSpc>
                <a:spcPct val="110000"/>
              </a:lnSpc>
              <a:spcBef>
                <a:spcPts val="0"/>
              </a:spcBef>
              <a:spcAft>
                <a:spcPts val="0"/>
              </a:spcAft>
              <a:buClr>
                <a:srgbClr val="000000"/>
              </a:buClr>
              <a:buFont typeface="Arial"/>
              <a:buNone/>
            </a:pPr>
            <a:r>
              <a:rPr i="1" lang="en" sz="850">
                <a:solidFill>
                  <a:srgbClr val="1D1C1D"/>
                </a:solidFill>
                <a:latin typeface="Work Sans"/>
                <a:ea typeface="Work Sans"/>
                <a:cs typeface="Work Sans"/>
                <a:sym typeface="Work Sans"/>
              </a:rPr>
              <a:t>Zip Pay / Zip Money are consumer account with much lower limit. Zip Trade plus is a business account with higher limit. You can have both and keep business matters separate for potential tax time benefits (subject to confirmation with your accountant)</a:t>
            </a:r>
            <a:endParaRPr i="1" sz="850">
              <a:solidFill>
                <a:srgbClr val="1D1C1D"/>
              </a:solidFill>
              <a:latin typeface="Work Sans"/>
              <a:ea typeface="Work Sans"/>
              <a:cs typeface="Work Sans"/>
              <a:sym typeface="Work Sans"/>
            </a:endParaRPr>
          </a:p>
        </p:txBody>
      </p:sp>
      <p:sp>
        <p:nvSpPr>
          <p:cNvPr id="1809" name="Google Shape;1809;p178"/>
          <p:cNvSpPr/>
          <p:nvPr/>
        </p:nvSpPr>
        <p:spPr>
          <a:xfrm flipH="1">
            <a:off x="636307" y="4152579"/>
            <a:ext cx="2082600" cy="696900"/>
          </a:xfrm>
          <a:prstGeom prst="parallelogram">
            <a:avLst>
              <a:gd fmla="val 8412" name="adj"/>
            </a:avLst>
          </a:prstGeom>
          <a:solidFill>
            <a:srgbClr val="6EC8FF"/>
          </a:solidFill>
          <a:ln>
            <a:noFill/>
          </a:ln>
        </p:spPr>
        <p:txBody>
          <a:bodyPr anchorCtr="0" anchor="ctr" bIns="91425" lIns="0" spcFirstLastPara="1" rIns="0" wrap="square" tIns="91425">
            <a:noAutofit/>
          </a:bodyPr>
          <a:lstStyle/>
          <a:p>
            <a:pPr indent="0" lvl="0" marL="0" rtl="0" algn="l">
              <a:spcBef>
                <a:spcPts val="0"/>
              </a:spcBef>
              <a:spcAft>
                <a:spcPts val="0"/>
              </a:spcAft>
              <a:buClr>
                <a:srgbClr val="000000"/>
              </a:buClr>
              <a:buFont typeface="Arial"/>
              <a:buNone/>
            </a:pPr>
            <a:r>
              <a:rPr lang="en" sz="1000">
                <a:solidFill>
                  <a:schemeClr val="lt1"/>
                </a:solidFill>
                <a:latin typeface="Work Sans"/>
                <a:ea typeface="Work Sans"/>
                <a:cs typeface="Work Sans"/>
                <a:sym typeface="Work Sans"/>
              </a:rPr>
              <a:t>I already have Zip Pay / Zip Money</a:t>
            </a:r>
            <a:endParaRPr sz="1000">
              <a:solidFill>
                <a:schemeClr val="dk1"/>
              </a:solidFill>
              <a:latin typeface="Work Sans"/>
              <a:ea typeface="Work Sans"/>
              <a:cs typeface="Work Sans"/>
              <a:sym typeface="Work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p179"/>
          <p:cNvSpPr txBox="1"/>
          <p:nvPr>
            <p:ph idx="4294967295" type="title"/>
          </p:nvPr>
        </p:nvSpPr>
        <p:spPr>
          <a:xfrm>
            <a:off x="502800" y="470950"/>
            <a:ext cx="6192600" cy="54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Gelasio"/>
                <a:ea typeface="Gelasio"/>
                <a:cs typeface="Gelasio"/>
                <a:sym typeface="Gelasio"/>
              </a:rPr>
              <a:t>Merchant &amp; Customer Support</a:t>
            </a:r>
            <a:endParaRPr sz="2800">
              <a:solidFill>
                <a:schemeClr val="dk1"/>
              </a:solidFill>
              <a:latin typeface="Gelasio"/>
              <a:ea typeface="Gelasio"/>
              <a:cs typeface="Gelasio"/>
              <a:sym typeface="Gelasio"/>
            </a:endParaRPr>
          </a:p>
          <a:p>
            <a:pPr indent="0" lvl="0" marL="0" rtl="0" algn="l">
              <a:spcBef>
                <a:spcPts val="0"/>
              </a:spcBef>
              <a:spcAft>
                <a:spcPts val="0"/>
              </a:spcAft>
              <a:buNone/>
            </a:pPr>
            <a:r>
              <a:t/>
            </a:r>
            <a:endParaRPr/>
          </a:p>
        </p:txBody>
      </p:sp>
      <p:sp>
        <p:nvSpPr>
          <p:cNvPr id="1815" name="Google Shape;1815;p179"/>
          <p:cNvSpPr/>
          <p:nvPr/>
        </p:nvSpPr>
        <p:spPr>
          <a:xfrm>
            <a:off x="8226425" y="4720600"/>
            <a:ext cx="917575" cy="422900"/>
          </a:xfrm>
          <a:custGeom>
            <a:rect b="b" l="l" r="r" t="t"/>
            <a:pathLst>
              <a:path extrusionOk="0" h="16916" w="36703">
                <a:moveTo>
                  <a:pt x="0" y="0"/>
                </a:moveTo>
                <a:lnTo>
                  <a:pt x="36703" y="0"/>
                </a:lnTo>
                <a:lnTo>
                  <a:pt x="36703" y="16916"/>
                </a:lnTo>
                <a:lnTo>
                  <a:pt x="2553" y="16916"/>
                </a:lnTo>
                <a:close/>
              </a:path>
            </a:pathLst>
          </a:custGeom>
          <a:solidFill>
            <a:srgbClr val="6EC8FF"/>
          </a:solidFill>
          <a:ln>
            <a:noFill/>
          </a:ln>
        </p:spPr>
      </p:sp>
      <p:sp>
        <p:nvSpPr>
          <p:cNvPr id="1816" name="Google Shape;1816;p179"/>
          <p:cNvSpPr txBox="1"/>
          <p:nvPr/>
        </p:nvSpPr>
        <p:spPr>
          <a:xfrm>
            <a:off x="1019725" y="1278800"/>
            <a:ext cx="3000000" cy="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50">
                <a:solidFill>
                  <a:srgbClr val="6EC8FF"/>
                </a:solidFill>
                <a:latin typeface="Work Sans"/>
                <a:ea typeface="Work Sans"/>
                <a:cs typeface="Work Sans"/>
                <a:sym typeface="Work Sans"/>
              </a:rPr>
              <a:t>Merchant Support</a:t>
            </a:r>
            <a:endParaRPr b="1" sz="1350">
              <a:solidFill>
                <a:srgbClr val="6EC8FF"/>
              </a:solidFill>
              <a:latin typeface="Work Sans"/>
              <a:ea typeface="Work Sans"/>
              <a:cs typeface="Work Sans"/>
              <a:sym typeface="Work Sans"/>
            </a:endParaRPr>
          </a:p>
        </p:txBody>
      </p:sp>
      <p:sp>
        <p:nvSpPr>
          <p:cNvPr id="1817" name="Google Shape;1817;p179"/>
          <p:cNvSpPr txBox="1"/>
          <p:nvPr/>
        </p:nvSpPr>
        <p:spPr>
          <a:xfrm>
            <a:off x="1351225" y="2330300"/>
            <a:ext cx="4136400" cy="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50">
                <a:solidFill>
                  <a:srgbClr val="6EC8FF"/>
                </a:solidFill>
                <a:latin typeface="Work Sans"/>
                <a:ea typeface="Work Sans"/>
                <a:cs typeface="Work Sans"/>
                <a:sym typeface="Work Sans"/>
              </a:rPr>
              <a:t>Customer Support</a:t>
            </a:r>
            <a:endParaRPr b="1" sz="1350">
              <a:solidFill>
                <a:srgbClr val="6EC8FF"/>
              </a:solidFill>
              <a:latin typeface="Work Sans"/>
              <a:ea typeface="Work Sans"/>
              <a:cs typeface="Work Sans"/>
              <a:sym typeface="Work Sans"/>
            </a:endParaRPr>
          </a:p>
        </p:txBody>
      </p:sp>
      <p:sp>
        <p:nvSpPr>
          <p:cNvPr id="1818" name="Google Shape;1818;p179"/>
          <p:cNvSpPr txBox="1"/>
          <p:nvPr/>
        </p:nvSpPr>
        <p:spPr>
          <a:xfrm>
            <a:off x="1633563" y="3573188"/>
            <a:ext cx="4136400" cy="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50">
                <a:solidFill>
                  <a:srgbClr val="6EC8FF"/>
                </a:solidFill>
                <a:latin typeface="Work Sans"/>
                <a:ea typeface="Work Sans"/>
                <a:cs typeface="Work Sans"/>
                <a:sym typeface="Work Sans"/>
              </a:rPr>
              <a:t>Training Resources</a:t>
            </a:r>
            <a:endParaRPr b="1" sz="1350">
              <a:solidFill>
                <a:srgbClr val="6EC8FF"/>
              </a:solidFill>
              <a:latin typeface="Work Sans"/>
              <a:ea typeface="Work Sans"/>
              <a:cs typeface="Work Sans"/>
              <a:sym typeface="Work Sans"/>
            </a:endParaRPr>
          </a:p>
        </p:txBody>
      </p:sp>
      <p:sp>
        <p:nvSpPr>
          <p:cNvPr id="1819" name="Google Shape;1819;p179"/>
          <p:cNvSpPr txBox="1"/>
          <p:nvPr/>
        </p:nvSpPr>
        <p:spPr>
          <a:xfrm>
            <a:off x="1796863" y="3909375"/>
            <a:ext cx="32451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highlight>
                  <a:schemeClr val="lt1"/>
                </a:highlight>
                <a:latin typeface="Work Sans"/>
                <a:ea typeface="Work Sans"/>
                <a:cs typeface="Work Sans"/>
                <a:sym typeface="Work Sans"/>
              </a:rPr>
              <a:t>If you require any extra resources, visit our resources portal where you can find videos on the all the material covered today. </a:t>
            </a:r>
            <a:endParaRPr sz="900">
              <a:highlight>
                <a:schemeClr val="lt1"/>
              </a:highlight>
              <a:latin typeface="Work Sans"/>
              <a:ea typeface="Work Sans"/>
              <a:cs typeface="Work Sans"/>
              <a:sym typeface="Work Sans"/>
            </a:endParaRPr>
          </a:p>
          <a:p>
            <a:pPr indent="0" lvl="0" marL="0" rtl="0" algn="l">
              <a:spcBef>
                <a:spcPts val="0"/>
              </a:spcBef>
              <a:spcAft>
                <a:spcPts val="0"/>
              </a:spcAft>
              <a:buNone/>
            </a:pPr>
            <a:r>
              <a:t/>
            </a:r>
            <a:endParaRPr sz="1000">
              <a:highlight>
                <a:schemeClr val="lt1"/>
              </a:highlight>
              <a:latin typeface="Work Sans"/>
              <a:ea typeface="Work Sans"/>
              <a:cs typeface="Work Sans"/>
              <a:sym typeface="Work Sans"/>
            </a:endParaRPr>
          </a:p>
          <a:p>
            <a:pPr indent="0" lvl="0" marL="0" rtl="0" algn="l">
              <a:spcBef>
                <a:spcPts val="0"/>
              </a:spcBef>
              <a:spcAft>
                <a:spcPts val="0"/>
              </a:spcAft>
              <a:buNone/>
            </a:pPr>
            <a:r>
              <a:rPr lang="en" sz="900">
                <a:solidFill>
                  <a:srgbClr val="6EC8FF"/>
                </a:solidFill>
                <a:highlight>
                  <a:schemeClr val="lt1"/>
                </a:highlight>
                <a:uFill>
                  <a:noFill/>
                </a:uFill>
                <a:latin typeface="Work Sans"/>
                <a:ea typeface="Work Sans"/>
                <a:cs typeface="Work Sans"/>
                <a:sym typeface="Work Sans"/>
                <a:hlinkClick r:id="rId3">
                  <a:extLst>
                    <a:ext uri="{A12FA001-AC4F-418D-AE19-62706E023703}">
                      <ahyp:hlinkClr val="tx"/>
                    </a:ext>
                  </a:extLst>
                </a:hlinkClick>
              </a:rPr>
              <a:t>https://developers.zip.co/docs/the-zip-dashboard</a:t>
            </a:r>
            <a:endParaRPr sz="900">
              <a:solidFill>
                <a:srgbClr val="6EC8FF"/>
              </a:solidFill>
              <a:highlight>
                <a:schemeClr val="lt1"/>
              </a:highlight>
              <a:latin typeface="Work Sans"/>
              <a:ea typeface="Work Sans"/>
              <a:cs typeface="Work Sans"/>
              <a:sym typeface="Work Sans"/>
            </a:endParaRPr>
          </a:p>
        </p:txBody>
      </p:sp>
      <p:sp>
        <p:nvSpPr>
          <p:cNvPr id="1820" name="Google Shape;1820;p179"/>
          <p:cNvSpPr txBox="1"/>
          <p:nvPr/>
        </p:nvSpPr>
        <p:spPr>
          <a:xfrm>
            <a:off x="1312675" y="1550375"/>
            <a:ext cx="2414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Work Sans"/>
                <a:ea typeface="Work Sans"/>
                <a:cs typeface="Work Sans"/>
                <a:sym typeface="Work Sans"/>
              </a:rPr>
              <a:t>P: 02 8294 2345 (Option 2)</a:t>
            </a:r>
            <a:endParaRPr sz="900">
              <a:latin typeface="Work Sans"/>
              <a:ea typeface="Work Sans"/>
              <a:cs typeface="Work Sans"/>
              <a:sym typeface="Work Sans"/>
            </a:endParaRPr>
          </a:p>
          <a:p>
            <a:pPr indent="0" lvl="0" marL="0" rtl="0" algn="l">
              <a:spcBef>
                <a:spcPts val="0"/>
              </a:spcBef>
              <a:spcAft>
                <a:spcPts val="0"/>
              </a:spcAft>
              <a:buNone/>
            </a:pPr>
            <a:r>
              <a:rPr lang="en" sz="900">
                <a:latin typeface="Work Sans"/>
                <a:ea typeface="Work Sans"/>
                <a:cs typeface="Work Sans"/>
                <a:sym typeface="Work Sans"/>
              </a:rPr>
              <a:t>E: hello@partners.zip.co</a:t>
            </a:r>
            <a:endParaRPr sz="900">
              <a:latin typeface="Work Sans"/>
              <a:ea typeface="Work Sans"/>
              <a:cs typeface="Work Sans"/>
              <a:sym typeface="Work Sans"/>
            </a:endParaRPr>
          </a:p>
          <a:p>
            <a:pPr indent="0" lvl="0" marL="0" rtl="0" algn="l">
              <a:spcBef>
                <a:spcPts val="0"/>
              </a:spcBef>
              <a:spcAft>
                <a:spcPts val="0"/>
              </a:spcAft>
              <a:buNone/>
            </a:pPr>
            <a:r>
              <a:rPr lang="en" sz="900">
                <a:latin typeface="Work Sans"/>
                <a:ea typeface="Work Sans"/>
                <a:cs typeface="Work Sans"/>
                <a:sym typeface="Work Sans"/>
              </a:rPr>
              <a:t>Mon - Sun: 9am - 6pm AEDT</a:t>
            </a:r>
            <a:endParaRPr sz="900">
              <a:latin typeface="Work Sans"/>
              <a:ea typeface="Work Sans"/>
              <a:cs typeface="Work Sans"/>
              <a:sym typeface="Work Sans"/>
            </a:endParaRPr>
          </a:p>
          <a:p>
            <a:pPr indent="0" lvl="0" marL="0" rtl="0" algn="l">
              <a:spcBef>
                <a:spcPts val="0"/>
              </a:spcBef>
              <a:spcAft>
                <a:spcPts val="0"/>
              </a:spcAft>
              <a:buNone/>
            </a:pPr>
            <a:r>
              <a:rPr lang="en" sz="900">
                <a:latin typeface="Work Sans"/>
                <a:ea typeface="Work Sans"/>
                <a:cs typeface="Work Sans"/>
                <a:sym typeface="Work Sans"/>
              </a:rPr>
              <a:t>Thur: 9am - 8pm AEDT</a:t>
            </a:r>
            <a:endParaRPr sz="900">
              <a:latin typeface="Work Sans"/>
              <a:ea typeface="Work Sans"/>
              <a:cs typeface="Work Sans"/>
              <a:sym typeface="Work Sans"/>
            </a:endParaRPr>
          </a:p>
        </p:txBody>
      </p:sp>
      <p:sp>
        <p:nvSpPr>
          <p:cNvPr id="1821" name="Google Shape;1821;p179"/>
          <p:cNvSpPr txBox="1"/>
          <p:nvPr/>
        </p:nvSpPr>
        <p:spPr>
          <a:xfrm>
            <a:off x="1633575" y="2591413"/>
            <a:ext cx="24141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Work Sans"/>
                <a:ea typeface="Work Sans"/>
                <a:cs typeface="Work Sans"/>
                <a:sym typeface="Work Sans"/>
              </a:rPr>
              <a:t>P: 02 8294 2345 (Option 3)</a:t>
            </a:r>
            <a:endParaRPr sz="900">
              <a:latin typeface="Work Sans"/>
              <a:ea typeface="Work Sans"/>
              <a:cs typeface="Work Sans"/>
              <a:sym typeface="Work Sans"/>
            </a:endParaRPr>
          </a:p>
          <a:p>
            <a:pPr indent="0" lvl="0" marL="0" rtl="0" algn="l">
              <a:spcBef>
                <a:spcPts val="0"/>
              </a:spcBef>
              <a:spcAft>
                <a:spcPts val="0"/>
              </a:spcAft>
              <a:buNone/>
            </a:pPr>
            <a:r>
              <a:rPr lang="en" sz="900">
                <a:latin typeface="Work Sans"/>
                <a:ea typeface="Work Sans"/>
                <a:cs typeface="Work Sans"/>
                <a:sym typeface="Work Sans"/>
              </a:rPr>
              <a:t>E: trade</a:t>
            </a:r>
            <a:r>
              <a:rPr lang="en" sz="900">
                <a:latin typeface="Work Sans"/>
                <a:ea typeface="Work Sans"/>
                <a:cs typeface="Work Sans"/>
                <a:sym typeface="Work Sans"/>
              </a:rPr>
              <a:t>@care.zip.co</a:t>
            </a:r>
            <a:endParaRPr sz="900">
              <a:latin typeface="Work Sans"/>
              <a:ea typeface="Work Sans"/>
              <a:cs typeface="Work Sans"/>
              <a:sym typeface="Work Sans"/>
            </a:endParaRPr>
          </a:p>
          <a:p>
            <a:pPr indent="0" lvl="0" marL="0" rtl="0" algn="l">
              <a:spcBef>
                <a:spcPts val="0"/>
              </a:spcBef>
              <a:spcAft>
                <a:spcPts val="0"/>
              </a:spcAft>
              <a:buNone/>
            </a:pPr>
            <a:r>
              <a:rPr lang="en" sz="900">
                <a:latin typeface="Work Sans"/>
                <a:ea typeface="Work Sans"/>
                <a:cs typeface="Work Sans"/>
                <a:sym typeface="Work Sans"/>
              </a:rPr>
              <a:t>Mon - Fri: 8am - 6pm AEDT</a:t>
            </a:r>
            <a:endParaRPr sz="900">
              <a:latin typeface="Work Sans"/>
              <a:ea typeface="Work Sans"/>
              <a:cs typeface="Work Sans"/>
              <a:sym typeface="Work Sans"/>
            </a:endParaRPr>
          </a:p>
          <a:p>
            <a:pPr indent="0" lvl="0" marL="0" rtl="0" algn="l">
              <a:spcBef>
                <a:spcPts val="0"/>
              </a:spcBef>
              <a:spcAft>
                <a:spcPts val="0"/>
              </a:spcAft>
              <a:buNone/>
            </a:pPr>
            <a:r>
              <a:rPr lang="en" sz="900">
                <a:latin typeface="Work Sans"/>
                <a:ea typeface="Work Sans"/>
                <a:cs typeface="Work Sans"/>
                <a:sym typeface="Work Sans"/>
              </a:rPr>
              <a:t>Sat: 9am - 6pm AEDT</a:t>
            </a:r>
            <a:endParaRPr sz="900">
              <a:latin typeface="Work Sans"/>
              <a:ea typeface="Work Sans"/>
              <a:cs typeface="Work Sans"/>
              <a:sym typeface="Work Sans"/>
            </a:endParaRPr>
          </a:p>
          <a:p>
            <a:pPr indent="0" lvl="0" marL="0" rtl="0" algn="l">
              <a:spcBef>
                <a:spcPts val="0"/>
              </a:spcBef>
              <a:spcAft>
                <a:spcPts val="0"/>
              </a:spcAft>
              <a:buNone/>
            </a:pPr>
            <a:r>
              <a:rPr lang="en" sz="900">
                <a:latin typeface="Work Sans"/>
                <a:ea typeface="Work Sans"/>
                <a:cs typeface="Work Sans"/>
                <a:sym typeface="Work Sans"/>
              </a:rPr>
              <a:t>Sun: Email Support</a:t>
            </a:r>
            <a:endParaRPr sz="900">
              <a:latin typeface="Work Sans"/>
              <a:ea typeface="Work Sans"/>
              <a:cs typeface="Work Sans"/>
              <a:sym typeface="Work Sans"/>
            </a:endParaRPr>
          </a:p>
        </p:txBody>
      </p:sp>
      <p:sp>
        <p:nvSpPr>
          <p:cNvPr id="1822" name="Google Shape;1822;p179"/>
          <p:cNvSpPr/>
          <p:nvPr/>
        </p:nvSpPr>
        <p:spPr>
          <a:xfrm>
            <a:off x="563202" y="1270250"/>
            <a:ext cx="409500" cy="409500"/>
          </a:xfrm>
          <a:prstGeom prst="ellipse">
            <a:avLst/>
          </a:prstGeom>
          <a:solidFill>
            <a:srgbClr val="FFFFFF"/>
          </a:solidFill>
          <a:ln cap="flat" cmpd="sng" w="19050">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179"/>
          <p:cNvSpPr/>
          <p:nvPr/>
        </p:nvSpPr>
        <p:spPr>
          <a:xfrm>
            <a:off x="856202" y="2321750"/>
            <a:ext cx="409500" cy="409500"/>
          </a:xfrm>
          <a:prstGeom prst="ellipse">
            <a:avLst/>
          </a:prstGeom>
          <a:solidFill>
            <a:srgbClr val="FFFFFF"/>
          </a:solidFill>
          <a:ln cap="flat" cmpd="sng" w="19050">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179"/>
          <p:cNvSpPr/>
          <p:nvPr/>
        </p:nvSpPr>
        <p:spPr>
          <a:xfrm>
            <a:off x="1179677" y="3564650"/>
            <a:ext cx="409500" cy="409500"/>
          </a:xfrm>
          <a:prstGeom prst="ellipse">
            <a:avLst/>
          </a:prstGeom>
          <a:solidFill>
            <a:srgbClr val="FFFFFF"/>
          </a:solidFill>
          <a:ln cap="flat" cmpd="sng" w="19050">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5" name="Google Shape;1825;p179"/>
          <p:cNvPicPr preferRelativeResize="0"/>
          <p:nvPr/>
        </p:nvPicPr>
        <p:blipFill rotWithShape="1">
          <a:blip r:embed="rId4">
            <a:alphaModFix/>
          </a:blip>
          <a:srcRect b="0" l="34515" r="20912" t="0"/>
          <a:stretch/>
        </p:blipFill>
        <p:spPr>
          <a:xfrm>
            <a:off x="5991848" y="0"/>
            <a:ext cx="3152148" cy="472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grpSp>
        <p:nvGrpSpPr>
          <p:cNvPr id="1264" name="Google Shape;1264;p161"/>
          <p:cNvGrpSpPr/>
          <p:nvPr/>
        </p:nvGrpSpPr>
        <p:grpSpPr>
          <a:xfrm>
            <a:off x="-9150" y="4325"/>
            <a:ext cx="3809250" cy="5143500"/>
            <a:chOff x="-9150" y="4325"/>
            <a:chExt cx="3809250" cy="5143500"/>
          </a:xfrm>
        </p:grpSpPr>
        <p:sp>
          <p:nvSpPr>
            <p:cNvPr id="1265" name="Google Shape;1265;p161"/>
            <p:cNvSpPr/>
            <p:nvPr/>
          </p:nvSpPr>
          <p:spPr>
            <a:xfrm>
              <a:off x="-9150" y="4325"/>
              <a:ext cx="1449900" cy="5143500"/>
            </a:xfrm>
            <a:prstGeom prst="rect">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61"/>
            <p:cNvSpPr/>
            <p:nvPr/>
          </p:nvSpPr>
          <p:spPr>
            <a:xfrm flipH="1">
              <a:off x="288475" y="4325"/>
              <a:ext cx="3511625" cy="5143500"/>
            </a:xfrm>
            <a:prstGeom prst="flowChartInputOutput">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7" name="Google Shape;1267;p161"/>
          <p:cNvSpPr txBox="1"/>
          <p:nvPr>
            <p:ph idx="4294967295" type="title"/>
          </p:nvPr>
        </p:nvSpPr>
        <p:spPr>
          <a:xfrm>
            <a:off x="334012" y="61475"/>
            <a:ext cx="2639100" cy="128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Gelasio"/>
                <a:ea typeface="Gelasio"/>
                <a:cs typeface="Gelasio"/>
                <a:sym typeface="Gelasio"/>
              </a:rPr>
              <a:t>Zip Business Products</a:t>
            </a:r>
            <a:endParaRPr sz="2800">
              <a:solidFill>
                <a:schemeClr val="dk1"/>
              </a:solidFill>
              <a:latin typeface="Gelasio"/>
              <a:ea typeface="Gelasio"/>
              <a:cs typeface="Gelasio"/>
              <a:sym typeface="Gelasio"/>
            </a:endParaRPr>
          </a:p>
        </p:txBody>
      </p:sp>
      <p:sp>
        <p:nvSpPr>
          <p:cNvPr id="1268" name="Google Shape;1268;p161"/>
          <p:cNvSpPr/>
          <p:nvPr/>
        </p:nvSpPr>
        <p:spPr>
          <a:xfrm flipH="1">
            <a:off x="6347400" y="1164400"/>
            <a:ext cx="2490425" cy="3083600"/>
          </a:xfrm>
          <a:prstGeom prst="flowChartInputOutput">
            <a:avLst/>
          </a:prstGeom>
          <a:solidFill>
            <a:schemeClr val="lt1"/>
          </a:solidFill>
          <a:ln cap="flat" cmpd="sng" w="9525">
            <a:solidFill>
              <a:srgbClr val="6EC8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61"/>
          <p:cNvSpPr/>
          <p:nvPr/>
        </p:nvSpPr>
        <p:spPr>
          <a:xfrm flipH="1">
            <a:off x="4133563" y="1164400"/>
            <a:ext cx="2421838" cy="3083600"/>
          </a:xfrm>
          <a:prstGeom prst="flowChartInputOutput">
            <a:avLst/>
          </a:prstGeom>
          <a:solidFill>
            <a:schemeClr val="lt1"/>
          </a:solidFill>
          <a:ln cap="flat" cmpd="sng" w="9525">
            <a:solidFill>
              <a:srgbClr val="6EC8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70" name="Google Shape;1270;p161"/>
          <p:cNvPicPr preferRelativeResize="0"/>
          <p:nvPr/>
        </p:nvPicPr>
        <p:blipFill>
          <a:blip r:embed="rId3">
            <a:alphaModFix/>
          </a:blip>
          <a:stretch>
            <a:fillRect/>
          </a:stretch>
        </p:blipFill>
        <p:spPr>
          <a:xfrm>
            <a:off x="4499138" y="2142851"/>
            <a:ext cx="267462" cy="267462"/>
          </a:xfrm>
          <a:prstGeom prst="rect">
            <a:avLst/>
          </a:prstGeom>
          <a:noFill/>
          <a:ln>
            <a:noFill/>
          </a:ln>
        </p:spPr>
      </p:pic>
      <p:pic>
        <p:nvPicPr>
          <p:cNvPr id="1271" name="Google Shape;1271;p161"/>
          <p:cNvPicPr preferRelativeResize="0"/>
          <p:nvPr/>
        </p:nvPicPr>
        <p:blipFill>
          <a:blip r:embed="rId3">
            <a:alphaModFix/>
          </a:blip>
          <a:stretch>
            <a:fillRect/>
          </a:stretch>
        </p:blipFill>
        <p:spPr>
          <a:xfrm>
            <a:off x="6829563" y="2190926"/>
            <a:ext cx="267462" cy="267462"/>
          </a:xfrm>
          <a:prstGeom prst="rect">
            <a:avLst/>
          </a:prstGeom>
          <a:noFill/>
          <a:ln>
            <a:noFill/>
          </a:ln>
        </p:spPr>
      </p:pic>
      <p:pic>
        <p:nvPicPr>
          <p:cNvPr id="1272" name="Google Shape;1272;p161"/>
          <p:cNvPicPr preferRelativeResize="0"/>
          <p:nvPr/>
        </p:nvPicPr>
        <p:blipFill>
          <a:blip r:embed="rId4">
            <a:alphaModFix/>
          </a:blip>
          <a:stretch>
            <a:fillRect/>
          </a:stretch>
        </p:blipFill>
        <p:spPr>
          <a:xfrm>
            <a:off x="4647438" y="2683788"/>
            <a:ext cx="314325" cy="314325"/>
          </a:xfrm>
          <a:prstGeom prst="rect">
            <a:avLst/>
          </a:prstGeom>
          <a:noFill/>
          <a:ln>
            <a:noFill/>
          </a:ln>
        </p:spPr>
      </p:pic>
      <p:pic>
        <p:nvPicPr>
          <p:cNvPr id="1273" name="Google Shape;1273;p161"/>
          <p:cNvPicPr preferRelativeResize="0"/>
          <p:nvPr/>
        </p:nvPicPr>
        <p:blipFill>
          <a:blip r:embed="rId4">
            <a:alphaModFix/>
          </a:blip>
          <a:stretch>
            <a:fillRect/>
          </a:stretch>
        </p:blipFill>
        <p:spPr>
          <a:xfrm>
            <a:off x="6920588" y="2707838"/>
            <a:ext cx="314325" cy="314325"/>
          </a:xfrm>
          <a:prstGeom prst="rect">
            <a:avLst/>
          </a:prstGeom>
          <a:noFill/>
          <a:ln>
            <a:noFill/>
          </a:ln>
        </p:spPr>
      </p:pic>
      <p:pic>
        <p:nvPicPr>
          <p:cNvPr id="1274" name="Google Shape;1274;p161"/>
          <p:cNvPicPr preferRelativeResize="0"/>
          <p:nvPr/>
        </p:nvPicPr>
        <p:blipFill>
          <a:blip r:embed="rId5">
            <a:alphaModFix/>
          </a:blip>
          <a:stretch>
            <a:fillRect/>
          </a:stretch>
        </p:blipFill>
        <p:spPr>
          <a:xfrm>
            <a:off x="4766588" y="3259075"/>
            <a:ext cx="267450" cy="267450"/>
          </a:xfrm>
          <a:prstGeom prst="rect">
            <a:avLst/>
          </a:prstGeom>
          <a:noFill/>
          <a:ln>
            <a:noFill/>
          </a:ln>
        </p:spPr>
      </p:pic>
      <p:pic>
        <p:nvPicPr>
          <p:cNvPr id="1275" name="Google Shape;1275;p161"/>
          <p:cNvPicPr preferRelativeResize="0"/>
          <p:nvPr/>
        </p:nvPicPr>
        <p:blipFill>
          <a:blip r:embed="rId5">
            <a:alphaModFix/>
          </a:blip>
          <a:stretch>
            <a:fillRect/>
          </a:stretch>
        </p:blipFill>
        <p:spPr>
          <a:xfrm>
            <a:off x="7061213" y="3271600"/>
            <a:ext cx="267450" cy="267450"/>
          </a:xfrm>
          <a:prstGeom prst="rect">
            <a:avLst/>
          </a:prstGeom>
          <a:noFill/>
          <a:ln>
            <a:noFill/>
          </a:ln>
        </p:spPr>
      </p:pic>
      <p:sp>
        <p:nvSpPr>
          <p:cNvPr id="1276" name="Google Shape;1276;p161"/>
          <p:cNvSpPr txBox="1"/>
          <p:nvPr/>
        </p:nvSpPr>
        <p:spPr>
          <a:xfrm>
            <a:off x="4715788" y="1678150"/>
            <a:ext cx="139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Work Sans"/>
                <a:ea typeface="Work Sans"/>
                <a:cs typeface="Work Sans"/>
                <a:sym typeface="Work Sans"/>
              </a:rPr>
              <a:t>Up to $3K</a:t>
            </a:r>
            <a:endParaRPr>
              <a:latin typeface="Work Sans"/>
              <a:ea typeface="Work Sans"/>
              <a:cs typeface="Work Sans"/>
              <a:sym typeface="Work Sans"/>
            </a:endParaRPr>
          </a:p>
        </p:txBody>
      </p:sp>
      <p:sp>
        <p:nvSpPr>
          <p:cNvPr id="1277" name="Google Shape;1277;p161"/>
          <p:cNvSpPr txBox="1"/>
          <p:nvPr/>
        </p:nvSpPr>
        <p:spPr>
          <a:xfrm>
            <a:off x="6932800" y="1678138"/>
            <a:ext cx="139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Work Sans"/>
                <a:ea typeface="Work Sans"/>
                <a:cs typeface="Work Sans"/>
                <a:sym typeface="Work Sans"/>
              </a:rPr>
              <a:t>Up to</a:t>
            </a:r>
            <a:r>
              <a:rPr lang="en">
                <a:latin typeface="Work Sans"/>
                <a:ea typeface="Work Sans"/>
                <a:cs typeface="Work Sans"/>
                <a:sym typeface="Work Sans"/>
              </a:rPr>
              <a:t> $150K</a:t>
            </a:r>
            <a:endParaRPr>
              <a:latin typeface="Work Sans"/>
              <a:ea typeface="Work Sans"/>
              <a:cs typeface="Work Sans"/>
              <a:sym typeface="Work Sans"/>
            </a:endParaRPr>
          </a:p>
        </p:txBody>
      </p:sp>
      <p:sp>
        <p:nvSpPr>
          <p:cNvPr id="1278" name="Google Shape;1278;p161"/>
          <p:cNvSpPr txBox="1"/>
          <p:nvPr/>
        </p:nvSpPr>
        <p:spPr>
          <a:xfrm>
            <a:off x="4798013" y="2142850"/>
            <a:ext cx="11604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latin typeface="Work Sans"/>
                <a:ea typeface="Work Sans"/>
                <a:cs typeface="Work Sans"/>
                <a:sym typeface="Work Sans"/>
              </a:rPr>
              <a:t>Reusable credit limit</a:t>
            </a:r>
            <a:endParaRPr sz="700">
              <a:solidFill>
                <a:schemeClr val="dk1"/>
              </a:solidFill>
              <a:latin typeface="Work Sans"/>
              <a:ea typeface="Work Sans"/>
              <a:cs typeface="Work Sans"/>
              <a:sym typeface="Work Sans"/>
            </a:endParaRPr>
          </a:p>
        </p:txBody>
      </p:sp>
      <p:sp>
        <p:nvSpPr>
          <p:cNvPr id="1279" name="Google Shape;1279;p161"/>
          <p:cNvSpPr txBox="1"/>
          <p:nvPr/>
        </p:nvSpPr>
        <p:spPr>
          <a:xfrm>
            <a:off x="7030025" y="2158700"/>
            <a:ext cx="1449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latin typeface="Work Sans"/>
                <a:ea typeface="Work Sans"/>
                <a:cs typeface="Work Sans"/>
                <a:sym typeface="Work Sans"/>
              </a:rPr>
              <a:t>Reusable credit limit</a:t>
            </a:r>
            <a:endParaRPr sz="700">
              <a:solidFill>
                <a:schemeClr val="dk1"/>
              </a:solidFill>
              <a:latin typeface="Work Sans"/>
              <a:ea typeface="Work Sans"/>
              <a:cs typeface="Work Sans"/>
              <a:sym typeface="Work Sans"/>
            </a:endParaRPr>
          </a:p>
        </p:txBody>
      </p:sp>
      <p:sp>
        <p:nvSpPr>
          <p:cNvPr id="1280" name="Google Shape;1280;p161"/>
          <p:cNvSpPr txBox="1"/>
          <p:nvPr/>
        </p:nvSpPr>
        <p:spPr>
          <a:xfrm>
            <a:off x="4961763" y="2653363"/>
            <a:ext cx="1160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latin typeface="Work Sans"/>
                <a:ea typeface="Work Sans"/>
                <a:cs typeface="Work Sans"/>
                <a:sym typeface="Work Sans"/>
              </a:rPr>
              <a:t>Ideal for your small purchase items</a:t>
            </a:r>
            <a:endParaRPr sz="700">
              <a:solidFill>
                <a:schemeClr val="dk1"/>
              </a:solidFill>
              <a:latin typeface="Work Sans"/>
              <a:ea typeface="Work Sans"/>
              <a:cs typeface="Work Sans"/>
              <a:sym typeface="Work Sans"/>
            </a:endParaRPr>
          </a:p>
        </p:txBody>
      </p:sp>
      <p:sp>
        <p:nvSpPr>
          <p:cNvPr id="1281" name="Google Shape;1281;p161"/>
          <p:cNvSpPr txBox="1"/>
          <p:nvPr/>
        </p:nvSpPr>
        <p:spPr>
          <a:xfrm>
            <a:off x="5154522" y="3219150"/>
            <a:ext cx="11604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latin typeface="Work Sans"/>
                <a:ea typeface="Work Sans"/>
                <a:cs typeface="Work Sans"/>
                <a:sym typeface="Work Sans"/>
              </a:rPr>
              <a:t>Interest free forever</a:t>
            </a:r>
            <a:endParaRPr baseline="30000" sz="700">
              <a:solidFill>
                <a:schemeClr val="dk1"/>
              </a:solidFill>
              <a:latin typeface="Work Sans"/>
              <a:ea typeface="Work Sans"/>
              <a:cs typeface="Work Sans"/>
              <a:sym typeface="Work Sans"/>
            </a:endParaRPr>
          </a:p>
        </p:txBody>
      </p:sp>
      <p:sp>
        <p:nvSpPr>
          <p:cNvPr id="1282" name="Google Shape;1282;p161"/>
          <p:cNvSpPr txBox="1"/>
          <p:nvPr/>
        </p:nvSpPr>
        <p:spPr>
          <a:xfrm>
            <a:off x="7328650" y="2661300"/>
            <a:ext cx="1160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latin typeface="Work Sans"/>
                <a:ea typeface="Work Sans"/>
                <a:cs typeface="Work Sans"/>
                <a:sym typeface="Work Sans"/>
              </a:rPr>
              <a:t>Best choice for your everyday purchases</a:t>
            </a:r>
            <a:endParaRPr sz="700">
              <a:solidFill>
                <a:schemeClr val="dk1"/>
              </a:solidFill>
              <a:latin typeface="Work Sans"/>
              <a:ea typeface="Work Sans"/>
              <a:cs typeface="Work Sans"/>
              <a:sym typeface="Work Sans"/>
            </a:endParaRPr>
          </a:p>
        </p:txBody>
      </p:sp>
      <p:sp>
        <p:nvSpPr>
          <p:cNvPr id="1283" name="Google Shape;1283;p161"/>
          <p:cNvSpPr txBox="1"/>
          <p:nvPr/>
        </p:nvSpPr>
        <p:spPr>
          <a:xfrm>
            <a:off x="7330950" y="3205525"/>
            <a:ext cx="13401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latin typeface="Work Sans"/>
                <a:ea typeface="Work Sans"/>
                <a:cs typeface="Work Sans"/>
                <a:sym typeface="Work Sans"/>
              </a:rPr>
              <a:t>Up to 60 days fee free or extend for another 4 months for a fixed fee</a:t>
            </a:r>
            <a:endParaRPr baseline="30000" sz="700">
              <a:solidFill>
                <a:schemeClr val="dk1"/>
              </a:solidFill>
              <a:latin typeface="Work Sans"/>
              <a:ea typeface="Work Sans"/>
              <a:cs typeface="Work Sans"/>
              <a:sym typeface="Work Sans"/>
            </a:endParaRPr>
          </a:p>
          <a:p>
            <a:pPr indent="0" lvl="0" marL="0" rtl="0" algn="ctr">
              <a:spcBef>
                <a:spcPts val="0"/>
              </a:spcBef>
              <a:spcAft>
                <a:spcPts val="0"/>
              </a:spcAft>
              <a:buNone/>
            </a:pPr>
            <a:r>
              <a:t/>
            </a:r>
            <a:endParaRPr sz="700">
              <a:solidFill>
                <a:schemeClr val="dk1"/>
              </a:solidFill>
              <a:latin typeface="Work Sans"/>
              <a:ea typeface="Work Sans"/>
              <a:cs typeface="Work Sans"/>
              <a:sym typeface="Work Sans"/>
            </a:endParaRPr>
          </a:p>
          <a:p>
            <a:pPr indent="0" lvl="0" marL="0" rtl="0" algn="ctr">
              <a:spcBef>
                <a:spcPts val="0"/>
              </a:spcBef>
              <a:spcAft>
                <a:spcPts val="0"/>
              </a:spcAft>
              <a:buNone/>
            </a:pPr>
            <a:r>
              <a:t/>
            </a:r>
            <a:endParaRPr sz="700">
              <a:solidFill>
                <a:schemeClr val="dk1"/>
              </a:solidFill>
              <a:latin typeface="Work Sans"/>
              <a:ea typeface="Work Sans"/>
              <a:cs typeface="Work Sans"/>
              <a:sym typeface="Work Sans"/>
            </a:endParaRPr>
          </a:p>
        </p:txBody>
      </p:sp>
      <p:pic>
        <p:nvPicPr>
          <p:cNvPr id="1284" name="Google Shape;1284;p161"/>
          <p:cNvPicPr preferRelativeResize="0"/>
          <p:nvPr/>
        </p:nvPicPr>
        <p:blipFill>
          <a:blip r:embed="rId6">
            <a:alphaModFix/>
          </a:blip>
          <a:stretch>
            <a:fillRect/>
          </a:stretch>
        </p:blipFill>
        <p:spPr>
          <a:xfrm>
            <a:off x="4419000" y="1293688"/>
            <a:ext cx="1396800" cy="456472"/>
          </a:xfrm>
          <a:prstGeom prst="rect">
            <a:avLst/>
          </a:prstGeom>
          <a:noFill/>
          <a:ln>
            <a:noFill/>
          </a:ln>
        </p:spPr>
      </p:pic>
      <p:pic>
        <p:nvPicPr>
          <p:cNvPr id="1285" name="Google Shape;1285;p161"/>
          <p:cNvPicPr preferRelativeResize="0"/>
          <p:nvPr/>
        </p:nvPicPr>
        <p:blipFill>
          <a:blip r:embed="rId7">
            <a:alphaModFix/>
          </a:blip>
          <a:stretch>
            <a:fillRect/>
          </a:stretch>
        </p:blipFill>
        <p:spPr>
          <a:xfrm>
            <a:off x="6586205" y="1329738"/>
            <a:ext cx="1687970" cy="400200"/>
          </a:xfrm>
          <a:prstGeom prst="rect">
            <a:avLst/>
          </a:prstGeom>
          <a:noFill/>
          <a:ln>
            <a:noFill/>
          </a:ln>
        </p:spPr>
      </p:pic>
      <p:pic>
        <p:nvPicPr>
          <p:cNvPr id="1286" name="Google Shape;1286;p161"/>
          <p:cNvPicPr preferRelativeResize="0"/>
          <p:nvPr/>
        </p:nvPicPr>
        <p:blipFill>
          <a:blip r:embed="rId8">
            <a:alphaModFix/>
          </a:blip>
          <a:stretch>
            <a:fillRect/>
          </a:stretch>
        </p:blipFill>
        <p:spPr>
          <a:xfrm>
            <a:off x="4872288" y="3732025"/>
            <a:ext cx="314325" cy="314325"/>
          </a:xfrm>
          <a:prstGeom prst="rect">
            <a:avLst/>
          </a:prstGeom>
          <a:noFill/>
          <a:ln>
            <a:noFill/>
          </a:ln>
        </p:spPr>
      </p:pic>
      <p:pic>
        <p:nvPicPr>
          <p:cNvPr id="1287" name="Google Shape;1287;p161"/>
          <p:cNvPicPr preferRelativeResize="0"/>
          <p:nvPr/>
        </p:nvPicPr>
        <p:blipFill>
          <a:blip r:embed="rId8">
            <a:alphaModFix/>
          </a:blip>
          <a:stretch>
            <a:fillRect/>
          </a:stretch>
        </p:blipFill>
        <p:spPr>
          <a:xfrm>
            <a:off x="7097013" y="3788500"/>
            <a:ext cx="314325" cy="314325"/>
          </a:xfrm>
          <a:prstGeom prst="rect">
            <a:avLst/>
          </a:prstGeom>
          <a:noFill/>
          <a:ln>
            <a:noFill/>
          </a:ln>
        </p:spPr>
      </p:pic>
      <p:sp>
        <p:nvSpPr>
          <p:cNvPr id="1288" name="Google Shape;1288;p161"/>
          <p:cNvSpPr txBox="1"/>
          <p:nvPr/>
        </p:nvSpPr>
        <p:spPr>
          <a:xfrm>
            <a:off x="5186625" y="3581388"/>
            <a:ext cx="1281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latin typeface="Work Sans"/>
                <a:ea typeface="Work Sans"/>
                <a:cs typeface="Work Sans"/>
                <a:sym typeface="Work Sans"/>
              </a:rPr>
              <a:t>Minimum repayment of $200 per month, $20 per month account fee (waived if no balance).</a:t>
            </a:r>
            <a:endParaRPr baseline="30000" sz="700">
              <a:solidFill>
                <a:schemeClr val="dk1"/>
              </a:solidFill>
              <a:latin typeface="Work Sans"/>
              <a:ea typeface="Work Sans"/>
              <a:cs typeface="Work Sans"/>
              <a:sym typeface="Work Sans"/>
            </a:endParaRPr>
          </a:p>
        </p:txBody>
      </p:sp>
      <p:sp>
        <p:nvSpPr>
          <p:cNvPr id="1289" name="Google Shape;1289;p161"/>
          <p:cNvSpPr txBox="1"/>
          <p:nvPr/>
        </p:nvSpPr>
        <p:spPr>
          <a:xfrm>
            <a:off x="7453600" y="3784925"/>
            <a:ext cx="124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latin typeface="Work Sans"/>
                <a:ea typeface="Work Sans"/>
                <a:cs typeface="Work Sans"/>
                <a:sym typeface="Work Sans"/>
              </a:rPr>
              <a:t>Flexible repayment schedule, pay it anytime</a:t>
            </a:r>
            <a:endParaRPr baseline="30000" sz="700">
              <a:solidFill>
                <a:schemeClr val="dk1"/>
              </a:solidFill>
              <a:latin typeface="Work Sans"/>
              <a:ea typeface="Work Sans"/>
              <a:cs typeface="Work Sans"/>
              <a:sym typeface="Work Sans"/>
            </a:endParaRPr>
          </a:p>
        </p:txBody>
      </p:sp>
      <p:sp>
        <p:nvSpPr>
          <p:cNvPr id="1290" name="Google Shape;1290;p161"/>
          <p:cNvSpPr txBox="1"/>
          <p:nvPr>
            <p:ph idx="4294967295" type="body"/>
          </p:nvPr>
        </p:nvSpPr>
        <p:spPr>
          <a:xfrm>
            <a:off x="464925" y="1570425"/>
            <a:ext cx="3039600" cy="6513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sz="1300">
                <a:solidFill>
                  <a:srgbClr val="00B0F0"/>
                </a:solidFill>
                <a:latin typeface="Work Sans"/>
                <a:ea typeface="Work Sans"/>
                <a:cs typeface="Work Sans"/>
                <a:sym typeface="Work Sans"/>
              </a:rPr>
              <a:t>Additional cash flow</a:t>
            </a:r>
            <a:endParaRPr b="1" sz="1300">
              <a:solidFill>
                <a:srgbClr val="00B0F0"/>
              </a:solidFill>
              <a:latin typeface="Work Sans"/>
              <a:ea typeface="Work Sans"/>
              <a:cs typeface="Work Sans"/>
              <a:sym typeface="Work Sans"/>
            </a:endParaRPr>
          </a:p>
          <a:p>
            <a:pPr indent="0" lvl="0" marL="457200" rtl="0" algn="l">
              <a:spcBef>
                <a:spcPts val="0"/>
              </a:spcBef>
              <a:spcAft>
                <a:spcPts val="0"/>
              </a:spcAft>
              <a:buNone/>
            </a:pPr>
            <a:r>
              <a:rPr lang="en" sz="1300">
                <a:solidFill>
                  <a:schemeClr val="dk1"/>
                </a:solidFill>
                <a:latin typeface="Work Sans"/>
                <a:ea typeface="Work Sans"/>
                <a:cs typeface="Work Sans"/>
                <a:sym typeface="Work Sans"/>
              </a:rPr>
              <a:t>For managing projects</a:t>
            </a:r>
            <a:endParaRPr sz="1300">
              <a:solidFill>
                <a:schemeClr val="dk1"/>
              </a:solidFill>
              <a:latin typeface="Work Sans"/>
              <a:ea typeface="Work Sans"/>
              <a:cs typeface="Work Sans"/>
              <a:sym typeface="Work Sans"/>
            </a:endParaRPr>
          </a:p>
          <a:p>
            <a:pPr indent="0" lvl="0" marL="457200" rtl="0" algn="l">
              <a:spcBef>
                <a:spcPts val="0"/>
              </a:spcBef>
              <a:spcAft>
                <a:spcPts val="0"/>
              </a:spcAft>
              <a:buNone/>
            </a:pPr>
            <a:r>
              <a:t/>
            </a:r>
            <a:endParaRPr b="1" sz="1300">
              <a:solidFill>
                <a:schemeClr val="accent2"/>
              </a:solidFill>
              <a:latin typeface="Work Sans"/>
              <a:ea typeface="Work Sans"/>
              <a:cs typeface="Work Sans"/>
              <a:sym typeface="Work Sans"/>
            </a:endParaRPr>
          </a:p>
          <a:p>
            <a:pPr indent="0" lvl="0" marL="0" rtl="0" algn="l">
              <a:spcBef>
                <a:spcPts val="0"/>
              </a:spcBef>
              <a:spcAft>
                <a:spcPts val="0"/>
              </a:spcAft>
              <a:buNone/>
            </a:pPr>
            <a:r>
              <a:t/>
            </a:r>
            <a:endParaRPr b="1" sz="1300">
              <a:solidFill>
                <a:schemeClr val="accent2"/>
              </a:solidFill>
              <a:latin typeface="Work Sans"/>
              <a:ea typeface="Work Sans"/>
              <a:cs typeface="Work Sans"/>
              <a:sym typeface="Work Sans"/>
            </a:endParaRPr>
          </a:p>
          <a:p>
            <a:pPr indent="0" lvl="0" marL="457200" rtl="0" algn="l">
              <a:spcBef>
                <a:spcPts val="0"/>
              </a:spcBef>
              <a:spcAft>
                <a:spcPts val="0"/>
              </a:spcAft>
              <a:buNone/>
            </a:pPr>
            <a:r>
              <a:t/>
            </a:r>
            <a:endParaRPr b="1" sz="1400">
              <a:solidFill>
                <a:schemeClr val="accent2"/>
              </a:solidFill>
              <a:latin typeface="Work Sans"/>
              <a:ea typeface="Work Sans"/>
              <a:cs typeface="Work Sans"/>
              <a:sym typeface="Work Sans"/>
            </a:endParaRPr>
          </a:p>
          <a:p>
            <a:pPr indent="0" lvl="0" marL="457200" rtl="0" algn="l">
              <a:spcBef>
                <a:spcPts val="0"/>
              </a:spcBef>
              <a:spcAft>
                <a:spcPts val="0"/>
              </a:spcAft>
              <a:buNone/>
            </a:pPr>
            <a:r>
              <a:t/>
            </a:r>
            <a:endParaRPr sz="1300">
              <a:latin typeface="Work Sans"/>
              <a:ea typeface="Work Sans"/>
              <a:cs typeface="Work Sans"/>
              <a:sym typeface="Work Sans"/>
            </a:endParaRPr>
          </a:p>
        </p:txBody>
      </p:sp>
      <p:pic>
        <p:nvPicPr>
          <p:cNvPr id="1291" name="Google Shape;1291;p161"/>
          <p:cNvPicPr preferRelativeResize="0"/>
          <p:nvPr/>
        </p:nvPicPr>
        <p:blipFill>
          <a:blip r:embed="rId9">
            <a:alphaModFix/>
          </a:blip>
          <a:stretch>
            <a:fillRect/>
          </a:stretch>
        </p:blipFill>
        <p:spPr>
          <a:xfrm>
            <a:off x="503825" y="1699675"/>
            <a:ext cx="380550" cy="380550"/>
          </a:xfrm>
          <a:prstGeom prst="rect">
            <a:avLst/>
          </a:prstGeom>
          <a:noFill/>
          <a:ln>
            <a:noFill/>
          </a:ln>
        </p:spPr>
      </p:pic>
      <p:pic>
        <p:nvPicPr>
          <p:cNvPr id="1292" name="Google Shape;1292;p161"/>
          <p:cNvPicPr preferRelativeResize="0"/>
          <p:nvPr/>
        </p:nvPicPr>
        <p:blipFill>
          <a:blip r:embed="rId10">
            <a:alphaModFix/>
          </a:blip>
          <a:stretch>
            <a:fillRect/>
          </a:stretch>
        </p:blipFill>
        <p:spPr>
          <a:xfrm>
            <a:off x="519650" y="3401578"/>
            <a:ext cx="348900" cy="348900"/>
          </a:xfrm>
          <a:prstGeom prst="rect">
            <a:avLst/>
          </a:prstGeom>
          <a:noFill/>
          <a:ln>
            <a:noFill/>
          </a:ln>
        </p:spPr>
      </p:pic>
      <p:pic>
        <p:nvPicPr>
          <p:cNvPr id="1293" name="Google Shape;1293;p161"/>
          <p:cNvPicPr preferRelativeResize="0"/>
          <p:nvPr/>
        </p:nvPicPr>
        <p:blipFill>
          <a:blip r:embed="rId3">
            <a:alphaModFix/>
          </a:blip>
          <a:stretch>
            <a:fillRect/>
          </a:stretch>
        </p:blipFill>
        <p:spPr>
          <a:xfrm>
            <a:off x="519650" y="2578428"/>
            <a:ext cx="348900" cy="348900"/>
          </a:xfrm>
          <a:prstGeom prst="rect">
            <a:avLst/>
          </a:prstGeom>
          <a:noFill/>
          <a:ln>
            <a:noFill/>
          </a:ln>
        </p:spPr>
      </p:pic>
      <p:pic>
        <p:nvPicPr>
          <p:cNvPr id="1294" name="Google Shape;1294;p161"/>
          <p:cNvPicPr preferRelativeResize="0"/>
          <p:nvPr/>
        </p:nvPicPr>
        <p:blipFill>
          <a:blip r:embed="rId11">
            <a:alphaModFix/>
          </a:blip>
          <a:stretch>
            <a:fillRect/>
          </a:stretch>
        </p:blipFill>
        <p:spPr>
          <a:xfrm>
            <a:off x="464925" y="4133904"/>
            <a:ext cx="380550" cy="380550"/>
          </a:xfrm>
          <a:prstGeom prst="rect">
            <a:avLst/>
          </a:prstGeom>
          <a:noFill/>
          <a:ln>
            <a:noFill/>
          </a:ln>
        </p:spPr>
      </p:pic>
      <p:sp>
        <p:nvSpPr>
          <p:cNvPr id="1295" name="Google Shape;1295;p161"/>
          <p:cNvSpPr txBox="1"/>
          <p:nvPr/>
        </p:nvSpPr>
        <p:spPr>
          <a:xfrm>
            <a:off x="1015851" y="2579325"/>
            <a:ext cx="2077500" cy="63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1300">
                <a:solidFill>
                  <a:srgbClr val="00B0F0"/>
                </a:solidFill>
                <a:latin typeface="Work Sans"/>
                <a:ea typeface="Work Sans"/>
                <a:cs typeface="Work Sans"/>
                <a:sym typeface="Work Sans"/>
              </a:rPr>
              <a:t>Fast approvals</a:t>
            </a:r>
            <a:endParaRPr b="1" sz="1300">
              <a:solidFill>
                <a:srgbClr val="00B0F0"/>
              </a:solidFill>
              <a:latin typeface="Work Sans"/>
              <a:ea typeface="Work Sans"/>
              <a:cs typeface="Work Sans"/>
              <a:sym typeface="Work Sans"/>
            </a:endParaRPr>
          </a:p>
          <a:p>
            <a:pPr indent="0" lvl="0" marL="0" rtl="0" algn="l">
              <a:lnSpc>
                <a:spcPct val="115000"/>
              </a:lnSpc>
              <a:spcBef>
                <a:spcPts val="0"/>
              </a:spcBef>
              <a:spcAft>
                <a:spcPts val="0"/>
              </a:spcAft>
              <a:buNone/>
            </a:pPr>
            <a:r>
              <a:rPr lang="en" sz="1300">
                <a:solidFill>
                  <a:schemeClr val="dk1"/>
                </a:solidFill>
                <a:latin typeface="Work Sans"/>
                <a:ea typeface="Work Sans"/>
                <a:cs typeface="Work Sans"/>
                <a:sym typeface="Work Sans"/>
              </a:rPr>
              <a:t>No Paperwork</a:t>
            </a:r>
            <a:endParaRPr sz="1300">
              <a:solidFill>
                <a:schemeClr val="dk1"/>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000"/>
              <a:buFont typeface="Arial"/>
              <a:buNone/>
            </a:pPr>
            <a:r>
              <a:t/>
            </a:r>
            <a:endParaRPr b="1" sz="1300">
              <a:solidFill>
                <a:srgbClr val="00B0F0"/>
              </a:solidFill>
              <a:latin typeface="Work Sans"/>
              <a:ea typeface="Work Sans"/>
              <a:cs typeface="Work Sans"/>
              <a:sym typeface="Work Sans"/>
            </a:endParaRPr>
          </a:p>
        </p:txBody>
      </p:sp>
      <p:sp>
        <p:nvSpPr>
          <p:cNvPr id="1296" name="Google Shape;1296;p161"/>
          <p:cNvSpPr txBox="1"/>
          <p:nvPr/>
        </p:nvSpPr>
        <p:spPr>
          <a:xfrm>
            <a:off x="1049550" y="3343550"/>
            <a:ext cx="25782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1300">
                <a:solidFill>
                  <a:srgbClr val="00B0F0"/>
                </a:solidFill>
                <a:latin typeface="Work Sans"/>
                <a:ea typeface="Work Sans"/>
                <a:cs typeface="Work Sans"/>
                <a:sym typeface="Work Sans"/>
              </a:rPr>
              <a:t>No Interest </a:t>
            </a:r>
            <a:endParaRPr b="1" sz="1300">
              <a:solidFill>
                <a:srgbClr val="00B0F0"/>
              </a:solidFill>
              <a:latin typeface="Work Sans"/>
              <a:ea typeface="Work Sans"/>
              <a:cs typeface="Work Sans"/>
              <a:sym typeface="Work Sans"/>
            </a:endParaRPr>
          </a:p>
          <a:p>
            <a:pPr indent="0" lvl="0" marL="0" rtl="0" algn="l">
              <a:lnSpc>
                <a:spcPct val="115000"/>
              </a:lnSpc>
              <a:spcBef>
                <a:spcPts val="0"/>
              </a:spcBef>
              <a:spcAft>
                <a:spcPts val="0"/>
              </a:spcAft>
              <a:buNone/>
            </a:pPr>
            <a:r>
              <a:rPr lang="en" sz="1300">
                <a:solidFill>
                  <a:schemeClr val="dk1"/>
                </a:solidFill>
                <a:latin typeface="Work Sans"/>
                <a:ea typeface="Work Sans"/>
                <a:cs typeface="Work Sans"/>
                <a:sym typeface="Work Sans"/>
              </a:rPr>
              <a:t>Or fees if have zero balance</a:t>
            </a:r>
            <a:endParaRPr b="1" sz="1300">
              <a:solidFill>
                <a:srgbClr val="00B0F0"/>
              </a:solidFill>
              <a:latin typeface="Work Sans"/>
              <a:ea typeface="Work Sans"/>
              <a:cs typeface="Work Sans"/>
              <a:sym typeface="Work Sans"/>
            </a:endParaRPr>
          </a:p>
        </p:txBody>
      </p:sp>
      <p:sp>
        <p:nvSpPr>
          <p:cNvPr id="1297" name="Google Shape;1297;p161"/>
          <p:cNvSpPr txBox="1"/>
          <p:nvPr/>
        </p:nvSpPr>
        <p:spPr>
          <a:xfrm>
            <a:off x="1015850" y="4106275"/>
            <a:ext cx="34560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1300">
                <a:solidFill>
                  <a:srgbClr val="00B0F0"/>
                </a:solidFill>
                <a:latin typeface="Work Sans"/>
                <a:ea typeface="Work Sans"/>
                <a:cs typeface="Work Sans"/>
                <a:sym typeface="Work Sans"/>
              </a:rPr>
              <a:t>Flexible repayments</a:t>
            </a:r>
            <a:endParaRPr b="1" i="0" sz="2000" u="none" cap="none" strike="noStrike">
              <a:solidFill>
                <a:srgbClr val="21285E"/>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2000"/>
              <a:buFont typeface="Arial"/>
              <a:buNone/>
            </a:pPr>
            <a:r>
              <a:rPr lang="en" sz="1300">
                <a:solidFill>
                  <a:schemeClr val="dk1"/>
                </a:solidFill>
                <a:latin typeface="Work Sans"/>
                <a:ea typeface="Work Sans"/>
                <a:cs typeface="Work Sans"/>
                <a:sym typeface="Work Sans"/>
              </a:rPr>
              <a:t>giving longer term to pay</a:t>
            </a:r>
            <a:endParaRPr b="1" i="0" sz="2000" u="none" cap="none" strike="noStrike">
              <a:solidFill>
                <a:srgbClr val="21285E"/>
              </a:solidFill>
              <a:latin typeface="Rubik"/>
              <a:ea typeface="Rubik"/>
              <a:cs typeface="Rubik"/>
              <a:sym typeface="Rubi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grpSp>
        <p:nvGrpSpPr>
          <p:cNvPr id="1302" name="Google Shape;1302;p162"/>
          <p:cNvGrpSpPr/>
          <p:nvPr/>
        </p:nvGrpSpPr>
        <p:grpSpPr>
          <a:xfrm>
            <a:off x="-9150" y="4325"/>
            <a:ext cx="3809250" cy="5143500"/>
            <a:chOff x="-9150" y="4325"/>
            <a:chExt cx="3809250" cy="5143500"/>
          </a:xfrm>
        </p:grpSpPr>
        <p:sp>
          <p:nvSpPr>
            <p:cNvPr id="1303" name="Google Shape;1303;p162"/>
            <p:cNvSpPr/>
            <p:nvPr/>
          </p:nvSpPr>
          <p:spPr>
            <a:xfrm>
              <a:off x="-9150" y="4325"/>
              <a:ext cx="1449900" cy="5143500"/>
            </a:xfrm>
            <a:prstGeom prst="rect">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62"/>
            <p:cNvSpPr/>
            <p:nvPr/>
          </p:nvSpPr>
          <p:spPr>
            <a:xfrm flipH="1">
              <a:off x="288475" y="4325"/>
              <a:ext cx="3511625" cy="5143500"/>
            </a:xfrm>
            <a:prstGeom prst="flowChartInputOutput">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5" name="Google Shape;1305;p162"/>
          <p:cNvSpPr txBox="1"/>
          <p:nvPr>
            <p:ph idx="4294967295" type="title"/>
          </p:nvPr>
        </p:nvSpPr>
        <p:spPr>
          <a:xfrm>
            <a:off x="356212" y="187300"/>
            <a:ext cx="2639100" cy="128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Gelasio"/>
                <a:ea typeface="Gelasio"/>
                <a:cs typeface="Gelasio"/>
                <a:sym typeface="Gelasio"/>
              </a:rPr>
              <a:t>Zip Business Repayment Schedule</a:t>
            </a:r>
            <a:endParaRPr sz="2800">
              <a:solidFill>
                <a:schemeClr val="dk1"/>
              </a:solidFill>
              <a:latin typeface="Gelasio"/>
              <a:ea typeface="Gelasio"/>
              <a:cs typeface="Gelasio"/>
              <a:sym typeface="Gelasio"/>
            </a:endParaRPr>
          </a:p>
        </p:txBody>
      </p:sp>
      <p:pic>
        <p:nvPicPr>
          <p:cNvPr id="1306" name="Google Shape;1306;p162"/>
          <p:cNvPicPr preferRelativeResize="0"/>
          <p:nvPr/>
        </p:nvPicPr>
        <p:blipFill>
          <a:blip r:embed="rId3">
            <a:alphaModFix/>
          </a:blip>
          <a:stretch>
            <a:fillRect/>
          </a:stretch>
        </p:blipFill>
        <p:spPr>
          <a:xfrm>
            <a:off x="3876300" y="4271941"/>
            <a:ext cx="604175" cy="197425"/>
          </a:xfrm>
          <a:prstGeom prst="rect">
            <a:avLst/>
          </a:prstGeom>
          <a:noFill/>
          <a:ln>
            <a:noFill/>
          </a:ln>
        </p:spPr>
      </p:pic>
      <p:pic>
        <p:nvPicPr>
          <p:cNvPr id="1307" name="Google Shape;1307;p162"/>
          <p:cNvPicPr preferRelativeResize="0"/>
          <p:nvPr/>
        </p:nvPicPr>
        <p:blipFill>
          <a:blip r:embed="rId4">
            <a:alphaModFix/>
          </a:blip>
          <a:stretch>
            <a:fillRect/>
          </a:stretch>
        </p:blipFill>
        <p:spPr>
          <a:xfrm>
            <a:off x="3820496" y="3588293"/>
            <a:ext cx="832704" cy="197425"/>
          </a:xfrm>
          <a:prstGeom prst="rect">
            <a:avLst/>
          </a:prstGeom>
          <a:noFill/>
          <a:ln>
            <a:noFill/>
          </a:ln>
        </p:spPr>
      </p:pic>
      <p:sp>
        <p:nvSpPr>
          <p:cNvPr id="1308" name="Google Shape;1308;p162"/>
          <p:cNvSpPr/>
          <p:nvPr/>
        </p:nvSpPr>
        <p:spPr>
          <a:xfrm>
            <a:off x="6051813" y="2540062"/>
            <a:ext cx="862200" cy="793500"/>
          </a:xfrm>
          <a:prstGeom prst="roundRect">
            <a:avLst>
              <a:gd fmla="val 7157" name="adj"/>
            </a:avLst>
          </a:prstGeom>
          <a:solidFill>
            <a:srgbClr val="FFFFFF"/>
          </a:solidFill>
          <a:ln>
            <a:noFill/>
          </a:ln>
          <a:effectLst>
            <a:outerShdw blurRad="400050" rotWithShape="0" algn="bl" dir="5400000" dist="85725">
              <a:srgbClr val="000000">
                <a:alpha val="10000"/>
              </a:srgbClr>
            </a:outerShdw>
          </a:effectLst>
        </p:spPr>
        <p:txBody>
          <a:bodyPr anchorCtr="0" anchor="ctr" bIns="325075" lIns="325075" spcFirstLastPara="1" rIns="325075" wrap="square" tIns="325075">
            <a:noAutofit/>
          </a:bodyPr>
          <a:lstStyle/>
          <a:p>
            <a:pPr indent="0" lvl="0" marL="0" marR="0" rtl="0" algn="l">
              <a:lnSpc>
                <a:spcPct val="100000"/>
              </a:lnSpc>
              <a:spcBef>
                <a:spcPts val="0"/>
              </a:spcBef>
              <a:spcAft>
                <a:spcPts val="0"/>
              </a:spcAft>
              <a:buNone/>
            </a:pPr>
            <a:r>
              <a:t/>
            </a:r>
            <a:endParaRPr sz="4900"/>
          </a:p>
        </p:txBody>
      </p:sp>
      <p:sp>
        <p:nvSpPr>
          <p:cNvPr id="1309" name="Google Shape;1309;p162"/>
          <p:cNvSpPr/>
          <p:nvPr/>
        </p:nvSpPr>
        <p:spPr>
          <a:xfrm>
            <a:off x="6051813" y="2540062"/>
            <a:ext cx="862200" cy="149100"/>
          </a:xfrm>
          <a:prstGeom prst="round2SameRect">
            <a:avLst>
              <a:gd fmla="val 44270" name="adj1"/>
              <a:gd fmla="val 0" name="adj2"/>
            </a:avLst>
          </a:prstGeom>
          <a:solidFill>
            <a:srgbClr val="21285E"/>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 sz="600">
                <a:solidFill>
                  <a:srgbClr val="FFFFFF"/>
                </a:solidFill>
                <a:latin typeface="Rubik"/>
                <a:ea typeface="Rubik"/>
                <a:cs typeface="Rubik"/>
                <a:sym typeface="Rubik"/>
              </a:rPr>
              <a:t>Mar</a:t>
            </a:r>
            <a:endParaRPr sz="600">
              <a:solidFill>
                <a:srgbClr val="FFFFFF"/>
              </a:solidFill>
              <a:latin typeface="Rubik"/>
              <a:ea typeface="Rubik"/>
              <a:cs typeface="Rubik"/>
              <a:sym typeface="Rubik"/>
            </a:endParaRPr>
          </a:p>
        </p:txBody>
      </p:sp>
      <p:grpSp>
        <p:nvGrpSpPr>
          <p:cNvPr id="1310" name="Google Shape;1310;p162"/>
          <p:cNvGrpSpPr/>
          <p:nvPr/>
        </p:nvGrpSpPr>
        <p:grpSpPr>
          <a:xfrm>
            <a:off x="6170922" y="2791760"/>
            <a:ext cx="624608" cy="431370"/>
            <a:chOff x="6195275" y="1808575"/>
            <a:chExt cx="806988" cy="557325"/>
          </a:xfrm>
        </p:grpSpPr>
        <p:grpSp>
          <p:nvGrpSpPr>
            <p:cNvPr id="1311" name="Google Shape;1311;p162"/>
            <p:cNvGrpSpPr/>
            <p:nvPr/>
          </p:nvGrpSpPr>
          <p:grpSpPr>
            <a:xfrm>
              <a:off x="6195275" y="2317900"/>
              <a:ext cx="553988" cy="48000"/>
              <a:chOff x="6195275" y="2410300"/>
              <a:chExt cx="553988" cy="48000"/>
            </a:xfrm>
          </p:grpSpPr>
          <p:sp>
            <p:nvSpPr>
              <p:cNvPr id="1312" name="Google Shape;1312;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7" name="Google Shape;1317;p162"/>
            <p:cNvGrpSpPr/>
            <p:nvPr/>
          </p:nvGrpSpPr>
          <p:grpSpPr>
            <a:xfrm>
              <a:off x="6195275" y="2153475"/>
              <a:ext cx="806988" cy="48000"/>
              <a:chOff x="6195275" y="2410300"/>
              <a:chExt cx="806988" cy="48000"/>
            </a:xfrm>
          </p:grpSpPr>
          <p:sp>
            <p:nvSpPr>
              <p:cNvPr id="1318" name="Google Shape;1318;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5" name="Google Shape;1325;p162"/>
            <p:cNvGrpSpPr/>
            <p:nvPr/>
          </p:nvGrpSpPr>
          <p:grpSpPr>
            <a:xfrm>
              <a:off x="6195275" y="1973000"/>
              <a:ext cx="806988" cy="48000"/>
              <a:chOff x="6195275" y="2410300"/>
              <a:chExt cx="806988" cy="48000"/>
            </a:xfrm>
          </p:grpSpPr>
          <p:sp>
            <p:nvSpPr>
              <p:cNvPr id="1326" name="Google Shape;1326;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3" name="Google Shape;1333;p162"/>
            <p:cNvGrpSpPr/>
            <p:nvPr/>
          </p:nvGrpSpPr>
          <p:grpSpPr>
            <a:xfrm>
              <a:off x="6448275" y="1808575"/>
              <a:ext cx="553988" cy="48000"/>
              <a:chOff x="6448275" y="2410300"/>
              <a:chExt cx="553988" cy="48000"/>
            </a:xfrm>
          </p:grpSpPr>
          <p:sp>
            <p:nvSpPr>
              <p:cNvPr id="1334" name="Google Shape;1334;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39" name="Google Shape;1339;p162"/>
          <p:cNvSpPr/>
          <p:nvPr/>
        </p:nvSpPr>
        <p:spPr>
          <a:xfrm>
            <a:off x="6956399" y="2540062"/>
            <a:ext cx="862200" cy="793500"/>
          </a:xfrm>
          <a:prstGeom prst="roundRect">
            <a:avLst>
              <a:gd fmla="val 7157" name="adj"/>
            </a:avLst>
          </a:prstGeom>
          <a:solidFill>
            <a:srgbClr val="FFFFFF"/>
          </a:solidFill>
          <a:ln>
            <a:noFill/>
          </a:ln>
          <a:effectLst>
            <a:outerShdw blurRad="400050" rotWithShape="0" algn="bl" dir="5400000" dist="85725">
              <a:srgbClr val="000000">
                <a:alpha val="10000"/>
              </a:srgbClr>
            </a:outerShdw>
          </a:effectLst>
        </p:spPr>
        <p:txBody>
          <a:bodyPr anchorCtr="0" anchor="ctr" bIns="325075" lIns="325075" spcFirstLastPara="1" rIns="325075" wrap="square" tIns="325075">
            <a:noAutofit/>
          </a:bodyPr>
          <a:lstStyle/>
          <a:p>
            <a:pPr indent="0" lvl="0" marL="0" marR="0" rtl="0" algn="l">
              <a:lnSpc>
                <a:spcPct val="100000"/>
              </a:lnSpc>
              <a:spcBef>
                <a:spcPts val="0"/>
              </a:spcBef>
              <a:spcAft>
                <a:spcPts val="0"/>
              </a:spcAft>
              <a:buNone/>
            </a:pPr>
            <a:r>
              <a:t/>
            </a:r>
            <a:endParaRPr sz="4900"/>
          </a:p>
        </p:txBody>
      </p:sp>
      <p:sp>
        <p:nvSpPr>
          <p:cNvPr id="1340" name="Google Shape;1340;p162"/>
          <p:cNvSpPr/>
          <p:nvPr/>
        </p:nvSpPr>
        <p:spPr>
          <a:xfrm>
            <a:off x="6956399" y="2540062"/>
            <a:ext cx="862200" cy="149100"/>
          </a:xfrm>
          <a:prstGeom prst="round2SameRect">
            <a:avLst>
              <a:gd fmla="val 44270" name="adj1"/>
              <a:gd fmla="val 0" name="adj2"/>
            </a:avLst>
          </a:prstGeom>
          <a:solidFill>
            <a:srgbClr val="21285E"/>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 sz="600">
                <a:solidFill>
                  <a:srgbClr val="FFFFFF"/>
                </a:solidFill>
                <a:latin typeface="Rubik"/>
                <a:ea typeface="Rubik"/>
                <a:cs typeface="Rubik"/>
                <a:sym typeface="Rubik"/>
              </a:rPr>
              <a:t>Apr</a:t>
            </a:r>
            <a:endParaRPr sz="600">
              <a:solidFill>
                <a:srgbClr val="FFFFFF"/>
              </a:solidFill>
              <a:latin typeface="Rubik"/>
              <a:ea typeface="Rubik"/>
              <a:cs typeface="Rubik"/>
              <a:sym typeface="Rubik"/>
            </a:endParaRPr>
          </a:p>
        </p:txBody>
      </p:sp>
      <p:grpSp>
        <p:nvGrpSpPr>
          <p:cNvPr id="1341" name="Google Shape;1341;p162"/>
          <p:cNvGrpSpPr/>
          <p:nvPr/>
        </p:nvGrpSpPr>
        <p:grpSpPr>
          <a:xfrm>
            <a:off x="7075508" y="2791760"/>
            <a:ext cx="624608" cy="431370"/>
            <a:chOff x="6195275" y="1808575"/>
            <a:chExt cx="806988" cy="557325"/>
          </a:xfrm>
        </p:grpSpPr>
        <p:grpSp>
          <p:nvGrpSpPr>
            <p:cNvPr id="1342" name="Google Shape;1342;p162"/>
            <p:cNvGrpSpPr/>
            <p:nvPr/>
          </p:nvGrpSpPr>
          <p:grpSpPr>
            <a:xfrm>
              <a:off x="6195275" y="2317900"/>
              <a:ext cx="553988" cy="48000"/>
              <a:chOff x="6195275" y="2410300"/>
              <a:chExt cx="553988" cy="48000"/>
            </a:xfrm>
          </p:grpSpPr>
          <p:sp>
            <p:nvSpPr>
              <p:cNvPr id="1343" name="Google Shape;1343;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8" name="Google Shape;1348;p162"/>
            <p:cNvGrpSpPr/>
            <p:nvPr/>
          </p:nvGrpSpPr>
          <p:grpSpPr>
            <a:xfrm>
              <a:off x="6195275" y="2153475"/>
              <a:ext cx="806988" cy="48000"/>
              <a:chOff x="6195275" y="2410300"/>
              <a:chExt cx="806988" cy="48000"/>
            </a:xfrm>
          </p:grpSpPr>
          <p:sp>
            <p:nvSpPr>
              <p:cNvPr id="1349" name="Google Shape;1349;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6" name="Google Shape;1356;p162"/>
            <p:cNvGrpSpPr/>
            <p:nvPr/>
          </p:nvGrpSpPr>
          <p:grpSpPr>
            <a:xfrm>
              <a:off x="6195275" y="1973000"/>
              <a:ext cx="806988" cy="48000"/>
              <a:chOff x="6195275" y="2410300"/>
              <a:chExt cx="806988" cy="48000"/>
            </a:xfrm>
          </p:grpSpPr>
          <p:sp>
            <p:nvSpPr>
              <p:cNvPr id="1357" name="Google Shape;1357;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4" name="Google Shape;1364;p162"/>
            <p:cNvGrpSpPr/>
            <p:nvPr/>
          </p:nvGrpSpPr>
          <p:grpSpPr>
            <a:xfrm>
              <a:off x="6448275" y="1808575"/>
              <a:ext cx="553988" cy="48000"/>
              <a:chOff x="6448275" y="2410300"/>
              <a:chExt cx="553988" cy="48000"/>
            </a:xfrm>
          </p:grpSpPr>
          <p:sp>
            <p:nvSpPr>
              <p:cNvPr id="1365" name="Google Shape;1365;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70" name="Google Shape;1370;p162"/>
          <p:cNvSpPr/>
          <p:nvPr/>
        </p:nvSpPr>
        <p:spPr>
          <a:xfrm>
            <a:off x="7860984" y="2540062"/>
            <a:ext cx="862200" cy="793500"/>
          </a:xfrm>
          <a:prstGeom prst="roundRect">
            <a:avLst>
              <a:gd fmla="val 7157" name="adj"/>
            </a:avLst>
          </a:prstGeom>
          <a:solidFill>
            <a:srgbClr val="FFFFFF"/>
          </a:solidFill>
          <a:ln>
            <a:noFill/>
          </a:ln>
          <a:effectLst>
            <a:outerShdw blurRad="400050" rotWithShape="0" algn="bl" dir="5400000" dist="85725">
              <a:srgbClr val="000000">
                <a:alpha val="10000"/>
              </a:srgbClr>
            </a:outerShdw>
          </a:effectLst>
        </p:spPr>
        <p:txBody>
          <a:bodyPr anchorCtr="0" anchor="ctr" bIns="325075" lIns="325075" spcFirstLastPara="1" rIns="325075" wrap="square" tIns="325075">
            <a:noAutofit/>
          </a:bodyPr>
          <a:lstStyle/>
          <a:p>
            <a:pPr indent="0" lvl="0" marL="0" marR="0" rtl="0" algn="l">
              <a:lnSpc>
                <a:spcPct val="100000"/>
              </a:lnSpc>
              <a:spcBef>
                <a:spcPts val="0"/>
              </a:spcBef>
              <a:spcAft>
                <a:spcPts val="0"/>
              </a:spcAft>
              <a:buNone/>
            </a:pPr>
            <a:r>
              <a:t/>
            </a:r>
            <a:endParaRPr sz="4900"/>
          </a:p>
        </p:txBody>
      </p:sp>
      <p:sp>
        <p:nvSpPr>
          <p:cNvPr id="1371" name="Google Shape;1371;p162"/>
          <p:cNvSpPr/>
          <p:nvPr/>
        </p:nvSpPr>
        <p:spPr>
          <a:xfrm>
            <a:off x="7860984" y="2540062"/>
            <a:ext cx="862200" cy="149100"/>
          </a:xfrm>
          <a:prstGeom prst="round2SameRect">
            <a:avLst>
              <a:gd fmla="val 44270" name="adj1"/>
              <a:gd fmla="val 0" name="adj2"/>
            </a:avLst>
          </a:prstGeom>
          <a:solidFill>
            <a:srgbClr val="21285E"/>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 sz="600">
                <a:solidFill>
                  <a:srgbClr val="FFFFFF"/>
                </a:solidFill>
                <a:latin typeface="Rubik"/>
                <a:ea typeface="Rubik"/>
                <a:cs typeface="Rubik"/>
                <a:sym typeface="Rubik"/>
              </a:rPr>
              <a:t>May</a:t>
            </a:r>
            <a:endParaRPr sz="600">
              <a:solidFill>
                <a:srgbClr val="FFFFFF"/>
              </a:solidFill>
              <a:latin typeface="Rubik"/>
              <a:ea typeface="Rubik"/>
              <a:cs typeface="Rubik"/>
              <a:sym typeface="Rubik"/>
            </a:endParaRPr>
          </a:p>
        </p:txBody>
      </p:sp>
      <p:grpSp>
        <p:nvGrpSpPr>
          <p:cNvPr id="1372" name="Google Shape;1372;p162"/>
          <p:cNvGrpSpPr/>
          <p:nvPr/>
        </p:nvGrpSpPr>
        <p:grpSpPr>
          <a:xfrm>
            <a:off x="7980093" y="2791760"/>
            <a:ext cx="624608" cy="431370"/>
            <a:chOff x="6195275" y="1808575"/>
            <a:chExt cx="806988" cy="557325"/>
          </a:xfrm>
        </p:grpSpPr>
        <p:grpSp>
          <p:nvGrpSpPr>
            <p:cNvPr id="1373" name="Google Shape;1373;p162"/>
            <p:cNvGrpSpPr/>
            <p:nvPr/>
          </p:nvGrpSpPr>
          <p:grpSpPr>
            <a:xfrm>
              <a:off x="6195275" y="2317900"/>
              <a:ext cx="553988" cy="48000"/>
              <a:chOff x="6195275" y="2410300"/>
              <a:chExt cx="553988" cy="48000"/>
            </a:xfrm>
          </p:grpSpPr>
          <p:sp>
            <p:nvSpPr>
              <p:cNvPr id="1374" name="Google Shape;1374;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9" name="Google Shape;1379;p162"/>
            <p:cNvGrpSpPr/>
            <p:nvPr/>
          </p:nvGrpSpPr>
          <p:grpSpPr>
            <a:xfrm>
              <a:off x="6195275" y="2153475"/>
              <a:ext cx="806988" cy="48000"/>
              <a:chOff x="6195275" y="2410300"/>
              <a:chExt cx="806988" cy="48000"/>
            </a:xfrm>
          </p:grpSpPr>
          <p:sp>
            <p:nvSpPr>
              <p:cNvPr id="1380" name="Google Shape;1380;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7" name="Google Shape;1387;p162"/>
            <p:cNvGrpSpPr/>
            <p:nvPr/>
          </p:nvGrpSpPr>
          <p:grpSpPr>
            <a:xfrm>
              <a:off x="6195275" y="1973000"/>
              <a:ext cx="806988" cy="48000"/>
              <a:chOff x="6195275" y="2410300"/>
              <a:chExt cx="806988" cy="48000"/>
            </a:xfrm>
          </p:grpSpPr>
          <p:sp>
            <p:nvSpPr>
              <p:cNvPr id="1388" name="Google Shape;1388;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5" name="Google Shape;1395;p162"/>
            <p:cNvGrpSpPr/>
            <p:nvPr/>
          </p:nvGrpSpPr>
          <p:grpSpPr>
            <a:xfrm>
              <a:off x="6448275" y="1808575"/>
              <a:ext cx="553988" cy="48000"/>
              <a:chOff x="6448275" y="2410300"/>
              <a:chExt cx="553988" cy="48000"/>
            </a:xfrm>
          </p:grpSpPr>
          <p:sp>
            <p:nvSpPr>
              <p:cNvPr id="1396" name="Google Shape;1396;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01" name="Google Shape;1401;p162"/>
          <p:cNvSpPr/>
          <p:nvPr/>
        </p:nvSpPr>
        <p:spPr>
          <a:xfrm>
            <a:off x="5851420" y="503000"/>
            <a:ext cx="1991100" cy="1833000"/>
          </a:xfrm>
          <a:prstGeom prst="roundRect">
            <a:avLst>
              <a:gd fmla="val 7157" name="adj"/>
            </a:avLst>
          </a:prstGeom>
          <a:solidFill>
            <a:srgbClr val="FFFFFF"/>
          </a:solidFill>
          <a:ln>
            <a:noFill/>
          </a:ln>
          <a:effectLst>
            <a:outerShdw blurRad="400050" rotWithShape="0" algn="bl" dir="5400000" dist="85725">
              <a:srgbClr val="000000">
                <a:alpha val="10000"/>
              </a:srgbClr>
            </a:outerShdw>
          </a:effectLst>
        </p:spPr>
        <p:txBody>
          <a:bodyPr anchorCtr="0" anchor="ctr" bIns="325075" lIns="325075" spcFirstLastPara="1" rIns="325075" wrap="square" tIns="325075">
            <a:noAutofit/>
          </a:bodyPr>
          <a:lstStyle/>
          <a:p>
            <a:pPr indent="0" lvl="0" marL="0" marR="0" rtl="0" algn="l">
              <a:lnSpc>
                <a:spcPct val="100000"/>
              </a:lnSpc>
              <a:spcBef>
                <a:spcPts val="0"/>
              </a:spcBef>
              <a:spcAft>
                <a:spcPts val="0"/>
              </a:spcAft>
              <a:buNone/>
            </a:pPr>
            <a:r>
              <a:t/>
            </a:r>
            <a:endParaRPr sz="4900"/>
          </a:p>
        </p:txBody>
      </p:sp>
      <p:sp>
        <p:nvSpPr>
          <p:cNvPr id="1402" name="Google Shape;1402;p162"/>
          <p:cNvSpPr/>
          <p:nvPr/>
        </p:nvSpPr>
        <p:spPr>
          <a:xfrm>
            <a:off x="5854101" y="503000"/>
            <a:ext cx="1991100" cy="344400"/>
          </a:xfrm>
          <a:prstGeom prst="round2SameRect">
            <a:avLst>
              <a:gd fmla="val 44270" name="adj1"/>
              <a:gd fmla="val 0" name="adj2"/>
            </a:avLst>
          </a:prstGeom>
          <a:solidFill>
            <a:srgbClr val="21285E"/>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 sz="900">
                <a:solidFill>
                  <a:srgbClr val="FFFFFF"/>
                </a:solidFill>
                <a:latin typeface="Rubik"/>
                <a:ea typeface="Rubik"/>
                <a:cs typeface="Rubik"/>
                <a:sym typeface="Rubik"/>
              </a:rPr>
              <a:t>Jan</a:t>
            </a:r>
            <a:endParaRPr sz="900">
              <a:solidFill>
                <a:srgbClr val="FFFFFF"/>
              </a:solidFill>
              <a:latin typeface="Rubik"/>
              <a:ea typeface="Rubik"/>
              <a:cs typeface="Rubik"/>
              <a:sym typeface="Rubik"/>
            </a:endParaRPr>
          </a:p>
        </p:txBody>
      </p:sp>
      <p:grpSp>
        <p:nvGrpSpPr>
          <p:cNvPr id="1403" name="Google Shape;1403;p162"/>
          <p:cNvGrpSpPr/>
          <p:nvPr/>
        </p:nvGrpSpPr>
        <p:grpSpPr>
          <a:xfrm>
            <a:off x="6142991" y="1084105"/>
            <a:ext cx="1442490" cy="996218"/>
            <a:chOff x="6195275" y="1808575"/>
            <a:chExt cx="806988" cy="557325"/>
          </a:xfrm>
        </p:grpSpPr>
        <p:grpSp>
          <p:nvGrpSpPr>
            <p:cNvPr id="1404" name="Google Shape;1404;p162"/>
            <p:cNvGrpSpPr/>
            <p:nvPr/>
          </p:nvGrpSpPr>
          <p:grpSpPr>
            <a:xfrm>
              <a:off x="6195275" y="2153475"/>
              <a:ext cx="806988" cy="48000"/>
              <a:chOff x="6195275" y="2410300"/>
              <a:chExt cx="806988" cy="48000"/>
            </a:xfrm>
          </p:grpSpPr>
          <p:sp>
            <p:nvSpPr>
              <p:cNvPr id="1405" name="Google Shape;1405;p162"/>
              <p:cNvSpPr/>
              <p:nvPr/>
            </p:nvSpPr>
            <p:spPr>
              <a:xfrm>
                <a:off x="61952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62"/>
              <p:cNvSpPr/>
              <p:nvPr/>
            </p:nvSpPr>
            <p:spPr>
              <a:xfrm>
                <a:off x="63217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62"/>
              <p:cNvSpPr/>
              <p:nvPr/>
            </p:nvSpPr>
            <p:spPr>
              <a:xfrm>
                <a:off x="64482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62"/>
              <p:cNvSpPr/>
              <p:nvPr/>
            </p:nvSpPr>
            <p:spPr>
              <a:xfrm>
                <a:off x="65747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62"/>
              <p:cNvSpPr/>
              <p:nvPr/>
            </p:nvSpPr>
            <p:spPr>
              <a:xfrm>
                <a:off x="67012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62"/>
              <p:cNvSpPr/>
              <p:nvPr/>
            </p:nvSpPr>
            <p:spPr>
              <a:xfrm>
                <a:off x="68277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62"/>
              <p:cNvSpPr/>
              <p:nvPr/>
            </p:nvSpPr>
            <p:spPr>
              <a:xfrm>
                <a:off x="69542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2" name="Google Shape;1412;p162"/>
            <p:cNvGrpSpPr/>
            <p:nvPr/>
          </p:nvGrpSpPr>
          <p:grpSpPr>
            <a:xfrm>
              <a:off x="6195275" y="1973000"/>
              <a:ext cx="806988" cy="48000"/>
              <a:chOff x="6195275" y="2410300"/>
              <a:chExt cx="806988" cy="48000"/>
            </a:xfrm>
          </p:grpSpPr>
          <p:sp>
            <p:nvSpPr>
              <p:cNvPr id="1413" name="Google Shape;1413;p162"/>
              <p:cNvSpPr/>
              <p:nvPr/>
            </p:nvSpPr>
            <p:spPr>
              <a:xfrm>
                <a:off x="61952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62"/>
              <p:cNvSpPr/>
              <p:nvPr/>
            </p:nvSpPr>
            <p:spPr>
              <a:xfrm>
                <a:off x="63217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62"/>
              <p:cNvSpPr/>
              <p:nvPr/>
            </p:nvSpPr>
            <p:spPr>
              <a:xfrm>
                <a:off x="64482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62"/>
              <p:cNvSpPr/>
              <p:nvPr/>
            </p:nvSpPr>
            <p:spPr>
              <a:xfrm>
                <a:off x="65747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62"/>
              <p:cNvSpPr/>
              <p:nvPr/>
            </p:nvSpPr>
            <p:spPr>
              <a:xfrm>
                <a:off x="67012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62"/>
              <p:cNvSpPr/>
              <p:nvPr/>
            </p:nvSpPr>
            <p:spPr>
              <a:xfrm>
                <a:off x="68277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62"/>
              <p:cNvSpPr/>
              <p:nvPr/>
            </p:nvSpPr>
            <p:spPr>
              <a:xfrm>
                <a:off x="69542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0" name="Google Shape;1420;p162"/>
            <p:cNvGrpSpPr/>
            <p:nvPr/>
          </p:nvGrpSpPr>
          <p:grpSpPr>
            <a:xfrm>
              <a:off x="6448275" y="1808575"/>
              <a:ext cx="553988" cy="48000"/>
              <a:chOff x="6448275" y="2410300"/>
              <a:chExt cx="553988" cy="48000"/>
            </a:xfrm>
          </p:grpSpPr>
          <p:sp>
            <p:nvSpPr>
              <p:cNvPr id="1421" name="Google Shape;1421;p162"/>
              <p:cNvSpPr/>
              <p:nvPr/>
            </p:nvSpPr>
            <p:spPr>
              <a:xfrm>
                <a:off x="64482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62"/>
              <p:cNvSpPr/>
              <p:nvPr/>
            </p:nvSpPr>
            <p:spPr>
              <a:xfrm>
                <a:off x="65747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62"/>
              <p:cNvSpPr/>
              <p:nvPr/>
            </p:nvSpPr>
            <p:spPr>
              <a:xfrm>
                <a:off x="67012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62"/>
              <p:cNvSpPr/>
              <p:nvPr/>
            </p:nvSpPr>
            <p:spPr>
              <a:xfrm>
                <a:off x="68277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62"/>
              <p:cNvSpPr/>
              <p:nvPr/>
            </p:nvSpPr>
            <p:spPr>
              <a:xfrm>
                <a:off x="69542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6" name="Google Shape;1426;p162"/>
            <p:cNvGrpSpPr/>
            <p:nvPr/>
          </p:nvGrpSpPr>
          <p:grpSpPr>
            <a:xfrm>
              <a:off x="6195275" y="2317900"/>
              <a:ext cx="680488" cy="48000"/>
              <a:chOff x="6195275" y="2410300"/>
              <a:chExt cx="680488" cy="48000"/>
            </a:xfrm>
          </p:grpSpPr>
          <p:sp>
            <p:nvSpPr>
              <p:cNvPr id="1427" name="Google Shape;1427;p162"/>
              <p:cNvSpPr/>
              <p:nvPr/>
            </p:nvSpPr>
            <p:spPr>
              <a:xfrm>
                <a:off x="61952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62"/>
              <p:cNvSpPr/>
              <p:nvPr/>
            </p:nvSpPr>
            <p:spPr>
              <a:xfrm>
                <a:off x="63217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62"/>
              <p:cNvSpPr/>
              <p:nvPr/>
            </p:nvSpPr>
            <p:spPr>
              <a:xfrm>
                <a:off x="64482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62"/>
              <p:cNvSpPr/>
              <p:nvPr/>
            </p:nvSpPr>
            <p:spPr>
              <a:xfrm>
                <a:off x="6574775"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62"/>
              <p:cNvSpPr/>
              <p:nvPr/>
            </p:nvSpPr>
            <p:spPr>
              <a:xfrm>
                <a:off x="67012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432" name="Google Shape;1432;p162"/>
              <p:cNvSpPr/>
              <p:nvPr/>
            </p:nvSpPr>
            <p:spPr>
              <a:xfrm>
                <a:off x="6827763" y="2410300"/>
                <a:ext cx="48000" cy="48000"/>
              </a:xfrm>
              <a:prstGeom prst="rect">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33" name="Google Shape;1433;p162"/>
          <p:cNvSpPr/>
          <p:nvPr/>
        </p:nvSpPr>
        <p:spPr>
          <a:xfrm>
            <a:off x="6514255" y="998693"/>
            <a:ext cx="243300" cy="250500"/>
          </a:xfrm>
          <a:prstGeom prst="ellipse">
            <a:avLst/>
          </a:prstGeom>
          <a:noFill/>
          <a:ln cap="flat" cmpd="sng" w="9525">
            <a:solidFill>
              <a:srgbClr val="AA8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434" name="Google Shape;1434;p162"/>
          <p:cNvSpPr/>
          <p:nvPr/>
        </p:nvSpPr>
        <p:spPr>
          <a:xfrm>
            <a:off x="6757176" y="998693"/>
            <a:ext cx="243300" cy="250500"/>
          </a:xfrm>
          <a:prstGeom prst="ellipse">
            <a:avLst/>
          </a:prstGeom>
          <a:noFill/>
          <a:ln cap="flat" cmpd="sng" w="9525">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435" name="Google Shape;1435;p162"/>
          <p:cNvSpPr txBox="1"/>
          <p:nvPr/>
        </p:nvSpPr>
        <p:spPr>
          <a:xfrm>
            <a:off x="7980112" y="1128882"/>
            <a:ext cx="1047000" cy="272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1B1323"/>
              </a:buClr>
              <a:buSzPts val="1100"/>
              <a:buFont typeface="Arial"/>
              <a:buNone/>
            </a:pPr>
            <a:r>
              <a:rPr b="1" lang="en" sz="900">
                <a:solidFill>
                  <a:srgbClr val="6EC8FF"/>
                </a:solidFill>
                <a:latin typeface="Work Sans"/>
                <a:ea typeface="Work Sans"/>
                <a:cs typeface="Work Sans"/>
                <a:sym typeface="Work Sans"/>
              </a:rPr>
              <a:t>Zip Pays </a:t>
            </a:r>
            <a:endParaRPr b="1" sz="900">
              <a:solidFill>
                <a:srgbClr val="6EC8FF"/>
              </a:solidFill>
              <a:latin typeface="Work Sans"/>
              <a:ea typeface="Work Sans"/>
              <a:cs typeface="Work Sans"/>
              <a:sym typeface="Work Sans"/>
            </a:endParaRPr>
          </a:p>
          <a:p>
            <a:pPr indent="0" lvl="0" marL="0" rtl="0" algn="l">
              <a:spcBef>
                <a:spcPts val="0"/>
              </a:spcBef>
              <a:spcAft>
                <a:spcPts val="0"/>
              </a:spcAft>
              <a:buClr>
                <a:srgbClr val="1B1323"/>
              </a:buClr>
              <a:buSzPts val="1100"/>
              <a:buFont typeface="Arial"/>
              <a:buNone/>
            </a:pPr>
            <a:r>
              <a:rPr b="1" lang="en" sz="900">
                <a:solidFill>
                  <a:srgbClr val="6EC8FF"/>
                </a:solidFill>
                <a:latin typeface="Work Sans"/>
                <a:ea typeface="Work Sans"/>
                <a:cs typeface="Work Sans"/>
                <a:sym typeface="Work Sans"/>
              </a:rPr>
              <a:t>Merchant</a:t>
            </a:r>
            <a:endParaRPr b="1" sz="900">
              <a:solidFill>
                <a:srgbClr val="6EC8FF"/>
              </a:solidFill>
              <a:latin typeface="Work Sans"/>
              <a:ea typeface="Work Sans"/>
              <a:cs typeface="Work Sans"/>
              <a:sym typeface="Work Sans"/>
            </a:endParaRPr>
          </a:p>
        </p:txBody>
      </p:sp>
      <p:cxnSp>
        <p:nvCxnSpPr>
          <p:cNvPr id="1436" name="Google Shape;1436;p162"/>
          <p:cNvCxnSpPr/>
          <p:nvPr/>
        </p:nvCxnSpPr>
        <p:spPr>
          <a:xfrm flipH="1">
            <a:off x="6956401" y="1249193"/>
            <a:ext cx="967200" cy="600"/>
          </a:xfrm>
          <a:prstGeom prst="curvedConnector3">
            <a:avLst>
              <a:gd fmla="val 50000" name="adj1"/>
            </a:avLst>
          </a:prstGeom>
          <a:noFill/>
          <a:ln cap="flat" cmpd="sng" w="9525">
            <a:solidFill>
              <a:srgbClr val="00B0F0"/>
            </a:solidFill>
            <a:prstDash val="solid"/>
            <a:round/>
            <a:headEnd len="med" w="med" type="none"/>
            <a:tailEnd len="med" w="med" type="triangle"/>
          </a:ln>
        </p:spPr>
      </p:cxnSp>
      <p:sp>
        <p:nvSpPr>
          <p:cNvPr id="1437" name="Google Shape;1437;p162"/>
          <p:cNvSpPr/>
          <p:nvPr/>
        </p:nvSpPr>
        <p:spPr>
          <a:xfrm>
            <a:off x="5147248" y="2540062"/>
            <a:ext cx="862200" cy="793500"/>
          </a:xfrm>
          <a:prstGeom prst="roundRect">
            <a:avLst>
              <a:gd fmla="val 7157" name="adj"/>
            </a:avLst>
          </a:prstGeom>
          <a:solidFill>
            <a:srgbClr val="FFFFFF"/>
          </a:solidFill>
          <a:ln>
            <a:noFill/>
          </a:ln>
          <a:effectLst>
            <a:outerShdw blurRad="400050" rotWithShape="0" algn="bl" dir="5400000" dist="85725">
              <a:srgbClr val="000000">
                <a:alpha val="10000"/>
              </a:srgbClr>
            </a:outerShdw>
          </a:effectLst>
        </p:spPr>
        <p:txBody>
          <a:bodyPr anchorCtr="0" anchor="ctr" bIns="325075" lIns="325075" spcFirstLastPara="1" rIns="325075" wrap="square" tIns="325075">
            <a:noAutofit/>
          </a:bodyPr>
          <a:lstStyle/>
          <a:p>
            <a:pPr indent="0" lvl="0" marL="0" marR="0" rtl="0" algn="l">
              <a:lnSpc>
                <a:spcPct val="100000"/>
              </a:lnSpc>
              <a:spcBef>
                <a:spcPts val="0"/>
              </a:spcBef>
              <a:spcAft>
                <a:spcPts val="0"/>
              </a:spcAft>
              <a:buNone/>
            </a:pPr>
            <a:r>
              <a:t/>
            </a:r>
            <a:endParaRPr sz="4900"/>
          </a:p>
        </p:txBody>
      </p:sp>
      <p:sp>
        <p:nvSpPr>
          <p:cNvPr id="1438" name="Google Shape;1438;p162"/>
          <p:cNvSpPr/>
          <p:nvPr/>
        </p:nvSpPr>
        <p:spPr>
          <a:xfrm>
            <a:off x="5147248" y="2540062"/>
            <a:ext cx="862200" cy="149100"/>
          </a:xfrm>
          <a:prstGeom prst="round2SameRect">
            <a:avLst>
              <a:gd fmla="val 44270" name="adj1"/>
              <a:gd fmla="val 0" name="adj2"/>
            </a:avLst>
          </a:prstGeom>
          <a:solidFill>
            <a:srgbClr val="21285E"/>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 sz="600">
                <a:solidFill>
                  <a:srgbClr val="FFFFFF"/>
                </a:solidFill>
                <a:latin typeface="Rubik"/>
                <a:ea typeface="Rubik"/>
                <a:cs typeface="Rubik"/>
                <a:sym typeface="Rubik"/>
              </a:rPr>
              <a:t>Feb</a:t>
            </a:r>
            <a:endParaRPr sz="600">
              <a:solidFill>
                <a:srgbClr val="FFFFFF"/>
              </a:solidFill>
              <a:latin typeface="Rubik"/>
              <a:ea typeface="Rubik"/>
              <a:cs typeface="Rubik"/>
              <a:sym typeface="Rubik"/>
            </a:endParaRPr>
          </a:p>
        </p:txBody>
      </p:sp>
      <p:grpSp>
        <p:nvGrpSpPr>
          <p:cNvPr id="1439" name="Google Shape;1439;p162"/>
          <p:cNvGrpSpPr/>
          <p:nvPr/>
        </p:nvGrpSpPr>
        <p:grpSpPr>
          <a:xfrm>
            <a:off x="5266357" y="2791760"/>
            <a:ext cx="624608" cy="431370"/>
            <a:chOff x="6195275" y="1808575"/>
            <a:chExt cx="806988" cy="557325"/>
          </a:xfrm>
        </p:grpSpPr>
        <p:grpSp>
          <p:nvGrpSpPr>
            <p:cNvPr id="1440" name="Google Shape;1440;p162"/>
            <p:cNvGrpSpPr/>
            <p:nvPr/>
          </p:nvGrpSpPr>
          <p:grpSpPr>
            <a:xfrm>
              <a:off x="6195275" y="2317900"/>
              <a:ext cx="553988" cy="48000"/>
              <a:chOff x="6195275" y="2410300"/>
              <a:chExt cx="553988" cy="48000"/>
            </a:xfrm>
          </p:grpSpPr>
          <p:sp>
            <p:nvSpPr>
              <p:cNvPr id="1441" name="Google Shape;1441;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6" name="Google Shape;1446;p162"/>
            <p:cNvGrpSpPr/>
            <p:nvPr/>
          </p:nvGrpSpPr>
          <p:grpSpPr>
            <a:xfrm>
              <a:off x="6195275" y="2153475"/>
              <a:ext cx="806988" cy="48000"/>
              <a:chOff x="6195275" y="2410300"/>
              <a:chExt cx="806988" cy="48000"/>
            </a:xfrm>
          </p:grpSpPr>
          <p:sp>
            <p:nvSpPr>
              <p:cNvPr id="1447" name="Google Shape;1447;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4" name="Google Shape;1454;p162"/>
            <p:cNvGrpSpPr/>
            <p:nvPr/>
          </p:nvGrpSpPr>
          <p:grpSpPr>
            <a:xfrm>
              <a:off x="6195275" y="1973000"/>
              <a:ext cx="806988" cy="48000"/>
              <a:chOff x="6195275" y="2410300"/>
              <a:chExt cx="806988" cy="48000"/>
            </a:xfrm>
          </p:grpSpPr>
          <p:sp>
            <p:nvSpPr>
              <p:cNvPr id="1455" name="Google Shape;1455;p162"/>
              <p:cNvSpPr/>
              <p:nvPr/>
            </p:nvSpPr>
            <p:spPr>
              <a:xfrm>
                <a:off x="6195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62"/>
              <p:cNvSpPr/>
              <p:nvPr/>
            </p:nvSpPr>
            <p:spPr>
              <a:xfrm>
                <a:off x="6321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2" name="Google Shape;1462;p162"/>
            <p:cNvGrpSpPr/>
            <p:nvPr/>
          </p:nvGrpSpPr>
          <p:grpSpPr>
            <a:xfrm>
              <a:off x="6448275" y="1808575"/>
              <a:ext cx="553988" cy="48000"/>
              <a:chOff x="6448275" y="2410300"/>
              <a:chExt cx="553988" cy="48000"/>
            </a:xfrm>
          </p:grpSpPr>
          <p:sp>
            <p:nvSpPr>
              <p:cNvPr id="1463" name="Google Shape;1463;p162"/>
              <p:cNvSpPr/>
              <p:nvPr/>
            </p:nvSpPr>
            <p:spPr>
              <a:xfrm>
                <a:off x="64482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62"/>
              <p:cNvSpPr/>
              <p:nvPr/>
            </p:nvSpPr>
            <p:spPr>
              <a:xfrm>
                <a:off x="6574775"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62"/>
              <p:cNvSpPr/>
              <p:nvPr/>
            </p:nvSpPr>
            <p:spPr>
              <a:xfrm>
                <a:off x="6701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62"/>
              <p:cNvSpPr/>
              <p:nvPr/>
            </p:nvSpPr>
            <p:spPr>
              <a:xfrm>
                <a:off x="68277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62"/>
              <p:cNvSpPr/>
              <p:nvPr/>
            </p:nvSpPr>
            <p:spPr>
              <a:xfrm>
                <a:off x="6954263" y="2410300"/>
                <a:ext cx="48000" cy="48000"/>
              </a:xfrm>
              <a:prstGeom prst="rect">
                <a:avLst/>
              </a:prstGeom>
              <a:solidFill>
                <a:srgbClr val="D8D8D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68" name="Google Shape;1468;p162"/>
          <p:cNvSpPr txBox="1"/>
          <p:nvPr/>
        </p:nvSpPr>
        <p:spPr>
          <a:xfrm>
            <a:off x="3700350" y="2642500"/>
            <a:ext cx="1295400" cy="691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1B1323"/>
              </a:buClr>
              <a:buSzPts val="1100"/>
              <a:buFont typeface="Arial"/>
              <a:buNone/>
            </a:pPr>
            <a:r>
              <a:rPr lang="en" sz="900">
                <a:solidFill>
                  <a:schemeClr val="dk1"/>
                </a:solidFill>
                <a:latin typeface="Work Sans"/>
                <a:ea typeface="Work Sans"/>
                <a:cs typeface="Work Sans"/>
                <a:sym typeface="Work Sans"/>
              </a:rPr>
              <a:t>January transactions are due at end of Feb. </a:t>
            </a:r>
            <a:endParaRPr sz="900">
              <a:solidFill>
                <a:schemeClr val="dk1"/>
              </a:solidFill>
              <a:latin typeface="Work Sans"/>
              <a:ea typeface="Work Sans"/>
              <a:cs typeface="Work Sans"/>
              <a:sym typeface="Work Sans"/>
            </a:endParaRPr>
          </a:p>
          <a:p>
            <a:pPr indent="0" lvl="0" marL="0" rtl="0" algn="l">
              <a:spcBef>
                <a:spcPts val="0"/>
              </a:spcBef>
              <a:spcAft>
                <a:spcPts val="0"/>
              </a:spcAft>
              <a:buClr>
                <a:srgbClr val="1B1323"/>
              </a:buClr>
              <a:buSzPts val="1100"/>
              <a:buFont typeface="Arial"/>
              <a:buNone/>
            </a:pPr>
            <a:r>
              <a:t/>
            </a:r>
            <a:endParaRPr sz="900">
              <a:solidFill>
                <a:schemeClr val="dk1"/>
              </a:solidFill>
              <a:latin typeface="Work Sans Light"/>
              <a:ea typeface="Work Sans Light"/>
              <a:cs typeface="Work Sans Light"/>
              <a:sym typeface="Work Sans Light"/>
            </a:endParaRPr>
          </a:p>
          <a:p>
            <a:pPr indent="0" lvl="0" marL="0" rtl="0" algn="l">
              <a:spcBef>
                <a:spcPts val="0"/>
              </a:spcBef>
              <a:spcAft>
                <a:spcPts val="0"/>
              </a:spcAft>
              <a:buClr>
                <a:srgbClr val="1B1323"/>
              </a:buClr>
              <a:buSzPts val="1100"/>
              <a:buFont typeface="Arial"/>
              <a:buNone/>
            </a:pPr>
            <a:r>
              <a:rPr b="1" lang="en" sz="900">
                <a:solidFill>
                  <a:srgbClr val="6EC8FF"/>
                </a:solidFill>
                <a:latin typeface="Work Sans"/>
                <a:ea typeface="Work Sans"/>
                <a:cs typeface="Work Sans"/>
                <a:sym typeface="Work Sans"/>
              </a:rPr>
              <a:t>Pay in full for no fees</a:t>
            </a:r>
            <a:endParaRPr b="1" sz="900">
              <a:solidFill>
                <a:srgbClr val="6EC8FF"/>
              </a:solidFill>
              <a:latin typeface="Work Sans"/>
              <a:ea typeface="Work Sans"/>
              <a:cs typeface="Work Sans"/>
              <a:sym typeface="Work Sans"/>
            </a:endParaRPr>
          </a:p>
          <a:p>
            <a:pPr indent="0" lvl="0" marL="0" rtl="0" algn="l">
              <a:spcBef>
                <a:spcPts val="0"/>
              </a:spcBef>
              <a:spcAft>
                <a:spcPts val="0"/>
              </a:spcAft>
              <a:buClr>
                <a:srgbClr val="1B1323"/>
              </a:buClr>
              <a:buSzPts val="1100"/>
              <a:buFont typeface="Arial"/>
              <a:buNone/>
            </a:pPr>
            <a:r>
              <a:t/>
            </a:r>
            <a:endParaRPr sz="900">
              <a:solidFill>
                <a:schemeClr val="dk1"/>
              </a:solidFill>
              <a:latin typeface="Work Sans Light"/>
              <a:ea typeface="Work Sans Light"/>
              <a:cs typeface="Work Sans Light"/>
              <a:sym typeface="Work Sans Light"/>
            </a:endParaRPr>
          </a:p>
          <a:p>
            <a:pPr indent="0" lvl="0" marL="0" rtl="0" algn="l">
              <a:spcBef>
                <a:spcPts val="0"/>
              </a:spcBef>
              <a:spcAft>
                <a:spcPts val="0"/>
              </a:spcAft>
              <a:buClr>
                <a:srgbClr val="1B1323"/>
              </a:buClr>
              <a:buSzPts val="1100"/>
              <a:buFont typeface="Arial"/>
              <a:buNone/>
            </a:pPr>
            <a:r>
              <a:rPr lang="en" sz="900">
                <a:solidFill>
                  <a:schemeClr val="dk1"/>
                </a:solidFill>
                <a:latin typeface="Work Sans Light"/>
                <a:ea typeface="Work Sans Light"/>
                <a:cs typeface="Work Sans Light"/>
                <a:sym typeface="Work Sans Light"/>
              </a:rPr>
              <a:t>OR;</a:t>
            </a:r>
            <a:endParaRPr sz="900">
              <a:solidFill>
                <a:schemeClr val="dk1"/>
              </a:solidFill>
              <a:latin typeface="Work Sans Light"/>
              <a:ea typeface="Work Sans Light"/>
              <a:cs typeface="Work Sans Light"/>
              <a:sym typeface="Work Sans Light"/>
            </a:endParaRPr>
          </a:p>
          <a:p>
            <a:pPr indent="0" lvl="0" marL="0" rtl="0" algn="l">
              <a:spcBef>
                <a:spcPts val="0"/>
              </a:spcBef>
              <a:spcAft>
                <a:spcPts val="0"/>
              </a:spcAft>
              <a:buClr>
                <a:srgbClr val="1B1323"/>
              </a:buClr>
              <a:buSzPts val="1100"/>
              <a:buFont typeface="Arial"/>
              <a:buNone/>
            </a:pPr>
            <a:r>
              <a:t/>
            </a:r>
            <a:endParaRPr sz="900">
              <a:solidFill>
                <a:schemeClr val="dk1"/>
              </a:solidFill>
              <a:latin typeface="Work Sans Light"/>
              <a:ea typeface="Work Sans Light"/>
              <a:cs typeface="Work Sans Light"/>
              <a:sym typeface="Work Sans Light"/>
            </a:endParaRPr>
          </a:p>
          <a:p>
            <a:pPr indent="0" lvl="0" marL="0" rtl="0" algn="l">
              <a:spcBef>
                <a:spcPts val="0"/>
              </a:spcBef>
              <a:spcAft>
                <a:spcPts val="0"/>
              </a:spcAft>
              <a:buClr>
                <a:srgbClr val="1B1323"/>
              </a:buClr>
              <a:buSzPts val="1100"/>
              <a:buFont typeface="Arial"/>
              <a:buNone/>
            </a:pPr>
            <a:r>
              <a:t/>
            </a:r>
            <a:endParaRPr sz="900">
              <a:solidFill>
                <a:schemeClr val="dk1"/>
              </a:solidFill>
              <a:latin typeface="Work Sans Light"/>
              <a:ea typeface="Work Sans Light"/>
              <a:cs typeface="Work Sans Light"/>
              <a:sym typeface="Work Sans Light"/>
            </a:endParaRPr>
          </a:p>
          <a:p>
            <a:pPr indent="0" lvl="0" marL="0" rtl="0" algn="l">
              <a:spcBef>
                <a:spcPts val="0"/>
              </a:spcBef>
              <a:spcAft>
                <a:spcPts val="0"/>
              </a:spcAft>
              <a:buClr>
                <a:srgbClr val="1B1323"/>
              </a:buClr>
              <a:buSzPts val="1100"/>
              <a:buFont typeface="Arial"/>
              <a:buNone/>
            </a:pPr>
            <a:r>
              <a:t/>
            </a:r>
            <a:endParaRPr sz="900">
              <a:solidFill>
                <a:schemeClr val="dk1"/>
              </a:solidFill>
              <a:latin typeface="Work Sans Light"/>
              <a:ea typeface="Work Sans Light"/>
              <a:cs typeface="Work Sans Light"/>
              <a:sym typeface="Work Sans Light"/>
            </a:endParaRPr>
          </a:p>
        </p:txBody>
      </p:sp>
      <p:sp>
        <p:nvSpPr>
          <p:cNvPr id="1469" name="Google Shape;1469;p162"/>
          <p:cNvSpPr/>
          <p:nvPr/>
        </p:nvSpPr>
        <p:spPr>
          <a:xfrm>
            <a:off x="5625634" y="3153416"/>
            <a:ext cx="92100" cy="95100"/>
          </a:xfrm>
          <a:prstGeom prst="ellipse">
            <a:avLst/>
          </a:prstGeom>
          <a:noFill/>
          <a:ln cap="flat" cmpd="sng" w="9525">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470" name="Google Shape;1470;p162"/>
          <p:cNvSpPr txBox="1"/>
          <p:nvPr/>
        </p:nvSpPr>
        <p:spPr>
          <a:xfrm>
            <a:off x="5106975" y="908675"/>
            <a:ext cx="13968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Work Sans"/>
                <a:ea typeface="Work Sans"/>
                <a:cs typeface="Work Sans"/>
                <a:sym typeface="Work Sans"/>
              </a:rPr>
              <a:t>$4,000</a:t>
            </a:r>
            <a:endParaRPr sz="1000">
              <a:latin typeface="Work Sans"/>
              <a:ea typeface="Work Sans"/>
              <a:cs typeface="Work Sans"/>
              <a:sym typeface="Work Sans"/>
            </a:endParaRPr>
          </a:p>
          <a:p>
            <a:pPr indent="0" lvl="0" marL="0" rtl="0" algn="r">
              <a:spcBef>
                <a:spcPts val="0"/>
              </a:spcBef>
              <a:spcAft>
                <a:spcPts val="0"/>
              </a:spcAft>
              <a:buNone/>
            </a:pPr>
            <a:r>
              <a:rPr lang="en" sz="1000">
                <a:latin typeface="Work Sans"/>
                <a:ea typeface="Work Sans"/>
                <a:cs typeface="Work Sans"/>
                <a:sym typeface="Work Sans"/>
              </a:rPr>
              <a:t>transaction</a:t>
            </a:r>
            <a:endParaRPr sz="1000">
              <a:latin typeface="Work Sans"/>
              <a:ea typeface="Work Sans"/>
              <a:cs typeface="Work Sans"/>
              <a:sym typeface="Work Sans"/>
            </a:endParaRPr>
          </a:p>
        </p:txBody>
      </p:sp>
      <p:sp>
        <p:nvSpPr>
          <p:cNvPr id="1471" name="Google Shape;1471;p162"/>
          <p:cNvSpPr txBox="1"/>
          <p:nvPr/>
        </p:nvSpPr>
        <p:spPr>
          <a:xfrm>
            <a:off x="3618950" y="1727375"/>
            <a:ext cx="1581000" cy="272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1B1323"/>
              </a:buClr>
              <a:buSzPts val="1100"/>
              <a:buFont typeface="Arial"/>
              <a:buNone/>
            </a:pPr>
            <a:r>
              <a:rPr lang="en" sz="1200">
                <a:solidFill>
                  <a:schemeClr val="dk1"/>
                </a:solidFill>
                <a:latin typeface="Work Sans Medium"/>
                <a:ea typeface="Work Sans Medium"/>
                <a:cs typeface="Work Sans Medium"/>
                <a:sym typeface="Work Sans Medium"/>
              </a:rPr>
              <a:t>Customer has up to 60 days fee free</a:t>
            </a:r>
            <a:endParaRPr sz="1200">
              <a:solidFill>
                <a:schemeClr val="dk1"/>
              </a:solidFill>
              <a:latin typeface="Work Sans Medium"/>
              <a:ea typeface="Work Sans Medium"/>
              <a:cs typeface="Work Sans Medium"/>
              <a:sym typeface="Work Sans Medium"/>
            </a:endParaRPr>
          </a:p>
        </p:txBody>
      </p:sp>
      <p:sp>
        <p:nvSpPr>
          <p:cNvPr id="1472" name="Google Shape;1472;p162"/>
          <p:cNvSpPr txBox="1"/>
          <p:nvPr/>
        </p:nvSpPr>
        <p:spPr>
          <a:xfrm>
            <a:off x="3948700" y="4459863"/>
            <a:ext cx="1047000" cy="311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1B1323"/>
              </a:buClr>
              <a:buSzPts val="1100"/>
              <a:buFont typeface="Arial"/>
              <a:buNone/>
            </a:pPr>
            <a:r>
              <a:rPr lang="en" sz="700">
                <a:solidFill>
                  <a:schemeClr val="dk1"/>
                </a:solidFill>
                <a:latin typeface="Work Sans Light"/>
                <a:ea typeface="Work Sans Light"/>
                <a:cs typeface="Work Sans Light"/>
                <a:sym typeface="Work Sans Light"/>
              </a:rPr>
              <a:t>Pay $200 min </a:t>
            </a:r>
            <a:r>
              <a:rPr lang="en" sz="700">
                <a:solidFill>
                  <a:schemeClr val="dk1"/>
                </a:solidFill>
                <a:latin typeface="Work Sans Light"/>
                <a:ea typeface="Work Sans Light"/>
                <a:cs typeface="Work Sans Light"/>
                <a:sym typeface="Work Sans Light"/>
              </a:rPr>
              <a:t>payment</a:t>
            </a:r>
            <a:r>
              <a:rPr lang="en" sz="700">
                <a:solidFill>
                  <a:schemeClr val="dk1"/>
                </a:solidFill>
                <a:latin typeface="Work Sans Light"/>
                <a:ea typeface="Work Sans Light"/>
                <a:cs typeface="Work Sans Light"/>
                <a:sym typeface="Work Sans Light"/>
              </a:rPr>
              <a:t> &amp; $12 monthly account fee if balance owing</a:t>
            </a:r>
            <a:endParaRPr sz="900">
              <a:solidFill>
                <a:schemeClr val="dk1"/>
              </a:solidFill>
              <a:latin typeface="Work Sans Light"/>
              <a:ea typeface="Work Sans Light"/>
              <a:cs typeface="Work Sans Light"/>
              <a:sym typeface="Work Sans Light"/>
            </a:endParaRPr>
          </a:p>
          <a:p>
            <a:pPr indent="0" lvl="0" marL="0" rtl="0" algn="l">
              <a:spcBef>
                <a:spcPts val="0"/>
              </a:spcBef>
              <a:spcAft>
                <a:spcPts val="0"/>
              </a:spcAft>
              <a:buClr>
                <a:srgbClr val="1B1323"/>
              </a:buClr>
              <a:buSzPts val="1100"/>
              <a:buFont typeface="Arial"/>
              <a:buNone/>
            </a:pPr>
            <a:r>
              <a:t/>
            </a:r>
            <a:endParaRPr sz="900">
              <a:solidFill>
                <a:schemeClr val="dk1"/>
              </a:solidFill>
              <a:latin typeface="Work Sans Light"/>
              <a:ea typeface="Work Sans Light"/>
              <a:cs typeface="Work Sans Light"/>
              <a:sym typeface="Work Sans Light"/>
            </a:endParaRPr>
          </a:p>
        </p:txBody>
      </p:sp>
      <p:sp>
        <p:nvSpPr>
          <p:cNvPr id="1473" name="Google Shape;1473;p162"/>
          <p:cNvSpPr txBox="1"/>
          <p:nvPr/>
        </p:nvSpPr>
        <p:spPr>
          <a:xfrm>
            <a:off x="3854800" y="3813625"/>
            <a:ext cx="1234800" cy="311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1B1323"/>
              </a:buClr>
              <a:buSzPts val="1100"/>
              <a:buFont typeface="Arial"/>
              <a:buNone/>
            </a:pPr>
            <a:r>
              <a:rPr lang="en" sz="700">
                <a:solidFill>
                  <a:schemeClr val="dk1"/>
                </a:solidFill>
                <a:latin typeface="Work Sans Light"/>
                <a:ea typeface="Work Sans Light"/>
                <a:cs typeface="Work Sans Light"/>
                <a:sym typeface="Work Sans Light"/>
              </a:rPr>
              <a:t>S</a:t>
            </a:r>
            <a:r>
              <a:rPr lang="en" sz="700">
                <a:solidFill>
                  <a:schemeClr val="dk1"/>
                </a:solidFill>
                <a:latin typeface="Work Sans Light"/>
                <a:ea typeface="Work Sans Light"/>
                <a:cs typeface="Work Sans Light"/>
                <a:sym typeface="Work Sans Light"/>
              </a:rPr>
              <a:t>plit over 4 instalments, </a:t>
            </a:r>
            <a:endParaRPr sz="700">
              <a:solidFill>
                <a:schemeClr val="dk1"/>
              </a:solidFill>
              <a:latin typeface="Work Sans Light"/>
              <a:ea typeface="Work Sans Light"/>
              <a:cs typeface="Work Sans Light"/>
              <a:sym typeface="Work Sans Light"/>
            </a:endParaRPr>
          </a:p>
          <a:p>
            <a:pPr indent="0" lvl="0" marL="0" rtl="0" algn="l">
              <a:spcBef>
                <a:spcPts val="0"/>
              </a:spcBef>
              <a:spcAft>
                <a:spcPts val="0"/>
              </a:spcAft>
              <a:buClr>
                <a:srgbClr val="1B1323"/>
              </a:buClr>
              <a:buSzPts val="1100"/>
              <a:buFont typeface="Arial"/>
              <a:buNone/>
            </a:pPr>
            <a:r>
              <a:rPr lang="en" sz="700">
                <a:solidFill>
                  <a:schemeClr val="dk1"/>
                </a:solidFill>
                <a:latin typeface="Work Sans Light"/>
                <a:ea typeface="Work Sans Light"/>
                <a:cs typeface="Work Sans Light"/>
                <a:sym typeface="Work Sans Light"/>
              </a:rPr>
              <a:t>3% extension fee</a:t>
            </a:r>
            <a:endParaRPr sz="700">
              <a:solidFill>
                <a:schemeClr val="dk1"/>
              </a:solidFill>
              <a:latin typeface="Work Sans Light"/>
              <a:ea typeface="Work Sans Light"/>
              <a:cs typeface="Work Sans Light"/>
              <a:sym typeface="Work Sans Light"/>
            </a:endParaRPr>
          </a:p>
          <a:p>
            <a:pPr indent="0" lvl="0" marL="0" rtl="0" algn="l">
              <a:spcBef>
                <a:spcPts val="0"/>
              </a:spcBef>
              <a:spcAft>
                <a:spcPts val="0"/>
              </a:spcAft>
              <a:buClr>
                <a:srgbClr val="1B1323"/>
              </a:buClr>
              <a:buSzPts val="1100"/>
              <a:buFont typeface="Arial"/>
              <a:buNone/>
            </a:pPr>
            <a:r>
              <a:t/>
            </a:r>
            <a:endParaRPr sz="700">
              <a:solidFill>
                <a:schemeClr val="dk1"/>
              </a:solidFill>
              <a:latin typeface="Work Sans Light"/>
              <a:ea typeface="Work Sans Light"/>
              <a:cs typeface="Work Sans Light"/>
              <a:sym typeface="Work Sans Light"/>
            </a:endParaRPr>
          </a:p>
          <a:p>
            <a:pPr indent="0" lvl="0" marL="0" rtl="0" algn="l">
              <a:spcBef>
                <a:spcPts val="0"/>
              </a:spcBef>
              <a:spcAft>
                <a:spcPts val="0"/>
              </a:spcAft>
              <a:buClr>
                <a:srgbClr val="1B1323"/>
              </a:buClr>
              <a:buSzPts val="1100"/>
              <a:buFont typeface="Arial"/>
              <a:buNone/>
            </a:pPr>
            <a:r>
              <a:t/>
            </a:r>
            <a:endParaRPr sz="700">
              <a:solidFill>
                <a:schemeClr val="dk1"/>
              </a:solidFill>
              <a:latin typeface="Work Sans Light"/>
              <a:ea typeface="Work Sans Light"/>
              <a:cs typeface="Work Sans Light"/>
              <a:sym typeface="Work Sans Light"/>
            </a:endParaRPr>
          </a:p>
        </p:txBody>
      </p:sp>
      <p:sp>
        <p:nvSpPr>
          <p:cNvPr id="1474" name="Google Shape;1474;p162"/>
          <p:cNvSpPr txBox="1"/>
          <p:nvPr/>
        </p:nvSpPr>
        <p:spPr>
          <a:xfrm>
            <a:off x="5089650" y="3712800"/>
            <a:ext cx="862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750">
                <a:solidFill>
                  <a:schemeClr val="dk1"/>
                </a:solidFill>
                <a:latin typeface="Work Sans Medium"/>
                <a:ea typeface="Work Sans Medium"/>
                <a:cs typeface="Work Sans Medium"/>
                <a:sym typeface="Work Sans Medium"/>
              </a:rPr>
              <a:t>$1,000 payment</a:t>
            </a:r>
            <a:endParaRPr sz="750">
              <a:solidFill>
                <a:schemeClr val="dk1"/>
              </a:solidFill>
              <a:latin typeface="Work Sans Medium"/>
              <a:ea typeface="Work Sans Medium"/>
              <a:cs typeface="Work Sans Medium"/>
              <a:sym typeface="Work Sans Medium"/>
            </a:endParaRPr>
          </a:p>
          <a:p>
            <a:pPr indent="0" lvl="0" marL="0" rtl="0" algn="ctr">
              <a:spcBef>
                <a:spcPts val="0"/>
              </a:spcBef>
              <a:spcAft>
                <a:spcPts val="0"/>
              </a:spcAft>
              <a:buNone/>
            </a:pPr>
            <a:r>
              <a:rPr lang="en" sz="750">
                <a:solidFill>
                  <a:schemeClr val="dk1"/>
                </a:solidFill>
                <a:latin typeface="Work Sans Light"/>
                <a:ea typeface="Work Sans Light"/>
                <a:cs typeface="Work Sans Light"/>
                <a:sym typeface="Work Sans Light"/>
              </a:rPr>
              <a:t>+$30 </a:t>
            </a:r>
            <a:r>
              <a:rPr lang="en" sz="750">
                <a:solidFill>
                  <a:schemeClr val="dk1"/>
                </a:solidFill>
                <a:latin typeface="Work Sans Light"/>
                <a:ea typeface="Work Sans Light"/>
                <a:cs typeface="Work Sans Light"/>
                <a:sym typeface="Work Sans Light"/>
              </a:rPr>
              <a:t>extension fee</a:t>
            </a:r>
            <a:endParaRPr sz="750">
              <a:latin typeface="Work Sans"/>
              <a:ea typeface="Work Sans"/>
              <a:cs typeface="Work Sans"/>
              <a:sym typeface="Work Sans"/>
            </a:endParaRPr>
          </a:p>
        </p:txBody>
      </p:sp>
      <p:sp>
        <p:nvSpPr>
          <p:cNvPr id="1475" name="Google Shape;1475;p162"/>
          <p:cNvSpPr txBox="1"/>
          <p:nvPr/>
        </p:nvSpPr>
        <p:spPr>
          <a:xfrm>
            <a:off x="6051825" y="3712800"/>
            <a:ext cx="862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750">
                <a:solidFill>
                  <a:schemeClr val="dk1"/>
                </a:solidFill>
                <a:latin typeface="Work Sans Medium"/>
                <a:ea typeface="Work Sans Medium"/>
                <a:cs typeface="Work Sans Medium"/>
                <a:sym typeface="Work Sans Medium"/>
              </a:rPr>
              <a:t>$1,000 payment</a:t>
            </a:r>
            <a:endParaRPr sz="750">
              <a:solidFill>
                <a:schemeClr val="dk1"/>
              </a:solidFill>
              <a:latin typeface="Work Sans Medium"/>
              <a:ea typeface="Work Sans Medium"/>
              <a:cs typeface="Work Sans Medium"/>
              <a:sym typeface="Work Sans Medium"/>
            </a:endParaRPr>
          </a:p>
          <a:p>
            <a:pPr indent="0" lvl="0" marL="0" rtl="0" algn="ctr">
              <a:spcBef>
                <a:spcPts val="0"/>
              </a:spcBef>
              <a:spcAft>
                <a:spcPts val="0"/>
              </a:spcAft>
              <a:buNone/>
            </a:pPr>
            <a:r>
              <a:rPr lang="en" sz="750">
                <a:solidFill>
                  <a:schemeClr val="dk1"/>
                </a:solidFill>
                <a:latin typeface="Work Sans Light"/>
                <a:ea typeface="Work Sans Light"/>
                <a:cs typeface="Work Sans Light"/>
                <a:sym typeface="Work Sans Light"/>
              </a:rPr>
              <a:t>+$30 extension fee</a:t>
            </a:r>
            <a:endParaRPr sz="750">
              <a:solidFill>
                <a:schemeClr val="dk1"/>
              </a:solidFill>
              <a:latin typeface="Work Sans Light"/>
              <a:ea typeface="Work Sans Light"/>
              <a:cs typeface="Work Sans Light"/>
              <a:sym typeface="Work Sans Light"/>
            </a:endParaRPr>
          </a:p>
        </p:txBody>
      </p:sp>
      <p:sp>
        <p:nvSpPr>
          <p:cNvPr id="1476" name="Google Shape;1476;p162"/>
          <p:cNvSpPr txBox="1"/>
          <p:nvPr/>
        </p:nvSpPr>
        <p:spPr>
          <a:xfrm>
            <a:off x="6956713" y="3712800"/>
            <a:ext cx="862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750">
                <a:solidFill>
                  <a:schemeClr val="dk1"/>
                </a:solidFill>
                <a:latin typeface="Work Sans Medium"/>
                <a:ea typeface="Work Sans Medium"/>
                <a:cs typeface="Work Sans Medium"/>
                <a:sym typeface="Work Sans Medium"/>
              </a:rPr>
              <a:t>$1,000 payment</a:t>
            </a:r>
            <a:endParaRPr sz="750">
              <a:solidFill>
                <a:schemeClr val="dk1"/>
              </a:solidFill>
              <a:latin typeface="Work Sans Medium"/>
              <a:ea typeface="Work Sans Medium"/>
              <a:cs typeface="Work Sans Medium"/>
              <a:sym typeface="Work Sans Medium"/>
            </a:endParaRPr>
          </a:p>
          <a:p>
            <a:pPr indent="0" lvl="0" marL="0" rtl="0" algn="ctr">
              <a:spcBef>
                <a:spcPts val="0"/>
              </a:spcBef>
              <a:spcAft>
                <a:spcPts val="0"/>
              </a:spcAft>
              <a:buNone/>
            </a:pPr>
            <a:r>
              <a:rPr lang="en" sz="750">
                <a:solidFill>
                  <a:schemeClr val="dk1"/>
                </a:solidFill>
                <a:latin typeface="Work Sans Light"/>
                <a:ea typeface="Work Sans Light"/>
                <a:cs typeface="Work Sans Light"/>
                <a:sym typeface="Work Sans Light"/>
              </a:rPr>
              <a:t>+$30 extension fee</a:t>
            </a:r>
            <a:endParaRPr sz="750">
              <a:solidFill>
                <a:schemeClr val="dk1"/>
              </a:solidFill>
              <a:latin typeface="Work Sans Light"/>
              <a:ea typeface="Work Sans Light"/>
              <a:cs typeface="Work Sans Light"/>
              <a:sym typeface="Work Sans Light"/>
            </a:endParaRPr>
          </a:p>
        </p:txBody>
      </p:sp>
      <p:sp>
        <p:nvSpPr>
          <p:cNvPr id="1477" name="Google Shape;1477;p162"/>
          <p:cNvSpPr txBox="1"/>
          <p:nvPr/>
        </p:nvSpPr>
        <p:spPr>
          <a:xfrm>
            <a:off x="7861613" y="3712800"/>
            <a:ext cx="862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750">
                <a:solidFill>
                  <a:schemeClr val="dk1"/>
                </a:solidFill>
                <a:latin typeface="Work Sans Medium"/>
                <a:ea typeface="Work Sans Medium"/>
                <a:cs typeface="Work Sans Medium"/>
                <a:sym typeface="Work Sans Medium"/>
              </a:rPr>
              <a:t>$1,000 payment</a:t>
            </a:r>
            <a:endParaRPr sz="750">
              <a:solidFill>
                <a:schemeClr val="dk1"/>
              </a:solidFill>
              <a:latin typeface="Work Sans Medium"/>
              <a:ea typeface="Work Sans Medium"/>
              <a:cs typeface="Work Sans Medium"/>
              <a:sym typeface="Work Sans Medium"/>
            </a:endParaRPr>
          </a:p>
          <a:p>
            <a:pPr indent="0" lvl="0" marL="0" rtl="0" algn="ctr">
              <a:spcBef>
                <a:spcPts val="0"/>
              </a:spcBef>
              <a:spcAft>
                <a:spcPts val="0"/>
              </a:spcAft>
              <a:buNone/>
            </a:pPr>
            <a:r>
              <a:rPr lang="en" sz="750">
                <a:solidFill>
                  <a:schemeClr val="dk1"/>
                </a:solidFill>
                <a:latin typeface="Work Sans Light"/>
                <a:ea typeface="Work Sans Light"/>
                <a:cs typeface="Work Sans Light"/>
                <a:sym typeface="Work Sans Light"/>
              </a:rPr>
              <a:t>+$30 extension fee</a:t>
            </a:r>
            <a:endParaRPr sz="750">
              <a:solidFill>
                <a:schemeClr val="dk1"/>
              </a:solidFill>
              <a:latin typeface="Work Sans Light"/>
              <a:ea typeface="Work Sans Light"/>
              <a:cs typeface="Work Sans Light"/>
              <a:sym typeface="Work Sans Light"/>
            </a:endParaRPr>
          </a:p>
        </p:txBody>
      </p:sp>
      <p:sp>
        <p:nvSpPr>
          <p:cNvPr id="1478" name="Google Shape;1478;p162"/>
          <p:cNvSpPr txBox="1"/>
          <p:nvPr/>
        </p:nvSpPr>
        <p:spPr>
          <a:xfrm>
            <a:off x="5089638" y="4398600"/>
            <a:ext cx="862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750">
                <a:solidFill>
                  <a:schemeClr val="dk1"/>
                </a:solidFill>
                <a:latin typeface="Work Sans Medium"/>
                <a:ea typeface="Work Sans Medium"/>
                <a:cs typeface="Work Sans Medium"/>
                <a:sym typeface="Work Sans Medium"/>
              </a:rPr>
              <a:t>$200 </a:t>
            </a:r>
            <a:r>
              <a:rPr lang="en" sz="750">
                <a:solidFill>
                  <a:schemeClr val="dk1"/>
                </a:solidFill>
                <a:latin typeface="Work Sans Medium"/>
                <a:ea typeface="Work Sans Medium"/>
                <a:cs typeface="Work Sans Medium"/>
                <a:sym typeface="Work Sans Medium"/>
              </a:rPr>
              <a:t>payment</a:t>
            </a:r>
            <a:endParaRPr sz="750">
              <a:solidFill>
                <a:schemeClr val="dk1"/>
              </a:solidFill>
              <a:latin typeface="Work Sans Medium"/>
              <a:ea typeface="Work Sans Medium"/>
              <a:cs typeface="Work Sans Medium"/>
              <a:sym typeface="Work Sans Medium"/>
            </a:endParaRPr>
          </a:p>
          <a:p>
            <a:pPr indent="0" lvl="0" marL="0" rtl="0" algn="ctr">
              <a:spcBef>
                <a:spcPts val="0"/>
              </a:spcBef>
              <a:spcAft>
                <a:spcPts val="0"/>
              </a:spcAft>
              <a:buNone/>
            </a:pPr>
            <a:r>
              <a:rPr lang="en" sz="750">
                <a:solidFill>
                  <a:schemeClr val="dk1"/>
                </a:solidFill>
                <a:latin typeface="Work Sans Light"/>
                <a:ea typeface="Work Sans Light"/>
                <a:cs typeface="Work Sans Light"/>
                <a:sym typeface="Work Sans Light"/>
              </a:rPr>
              <a:t>$12 Account Fee</a:t>
            </a:r>
            <a:endParaRPr sz="750">
              <a:latin typeface="Work Sans"/>
              <a:ea typeface="Work Sans"/>
              <a:cs typeface="Work Sans"/>
              <a:sym typeface="Work Sans"/>
            </a:endParaRPr>
          </a:p>
        </p:txBody>
      </p:sp>
      <p:sp>
        <p:nvSpPr>
          <p:cNvPr id="1479" name="Google Shape;1479;p162"/>
          <p:cNvSpPr txBox="1"/>
          <p:nvPr/>
        </p:nvSpPr>
        <p:spPr>
          <a:xfrm>
            <a:off x="6051813" y="4398600"/>
            <a:ext cx="862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750">
                <a:solidFill>
                  <a:schemeClr val="dk1"/>
                </a:solidFill>
                <a:latin typeface="Work Sans Medium"/>
                <a:ea typeface="Work Sans Medium"/>
                <a:cs typeface="Work Sans Medium"/>
                <a:sym typeface="Work Sans Medium"/>
              </a:rPr>
              <a:t>$200 payment</a:t>
            </a:r>
            <a:endParaRPr sz="750">
              <a:solidFill>
                <a:schemeClr val="dk1"/>
              </a:solidFill>
              <a:latin typeface="Work Sans Medium"/>
              <a:ea typeface="Work Sans Medium"/>
              <a:cs typeface="Work Sans Medium"/>
              <a:sym typeface="Work Sans Medium"/>
            </a:endParaRPr>
          </a:p>
          <a:p>
            <a:pPr indent="0" lvl="0" marL="0" rtl="0" algn="ctr">
              <a:spcBef>
                <a:spcPts val="0"/>
              </a:spcBef>
              <a:spcAft>
                <a:spcPts val="0"/>
              </a:spcAft>
              <a:buNone/>
            </a:pPr>
            <a:r>
              <a:rPr lang="en" sz="750">
                <a:solidFill>
                  <a:schemeClr val="dk1"/>
                </a:solidFill>
                <a:latin typeface="Work Sans Light"/>
                <a:ea typeface="Work Sans Light"/>
                <a:cs typeface="Work Sans Light"/>
                <a:sym typeface="Work Sans Light"/>
              </a:rPr>
              <a:t>$12 Account Fee</a:t>
            </a:r>
            <a:endParaRPr sz="750">
              <a:solidFill>
                <a:schemeClr val="dk1"/>
              </a:solidFill>
              <a:latin typeface="Work Sans Light"/>
              <a:ea typeface="Work Sans Light"/>
              <a:cs typeface="Work Sans Light"/>
              <a:sym typeface="Work Sans Light"/>
            </a:endParaRPr>
          </a:p>
        </p:txBody>
      </p:sp>
      <p:sp>
        <p:nvSpPr>
          <p:cNvPr id="1480" name="Google Shape;1480;p162"/>
          <p:cNvSpPr txBox="1"/>
          <p:nvPr/>
        </p:nvSpPr>
        <p:spPr>
          <a:xfrm>
            <a:off x="6956700" y="4398600"/>
            <a:ext cx="862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750">
                <a:solidFill>
                  <a:schemeClr val="dk1"/>
                </a:solidFill>
                <a:latin typeface="Work Sans Medium"/>
                <a:ea typeface="Work Sans Medium"/>
                <a:cs typeface="Work Sans Medium"/>
                <a:sym typeface="Work Sans Medium"/>
              </a:rPr>
              <a:t>$200 payment</a:t>
            </a:r>
            <a:endParaRPr sz="750">
              <a:solidFill>
                <a:schemeClr val="dk1"/>
              </a:solidFill>
              <a:latin typeface="Work Sans Medium"/>
              <a:ea typeface="Work Sans Medium"/>
              <a:cs typeface="Work Sans Medium"/>
              <a:sym typeface="Work Sans Medium"/>
            </a:endParaRPr>
          </a:p>
          <a:p>
            <a:pPr indent="0" lvl="0" marL="0" rtl="0" algn="ctr">
              <a:spcBef>
                <a:spcPts val="0"/>
              </a:spcBef>
              <a:spcAft>
                <a:spcPts val="0"/>
              </a:spcAft>
              <a:buNone/>
            </a:pPr>
            <a:r>
              <a:rPr lang="en" sz="750">
                <a:solidFill>
                  <a:schemeClr val="dk1"/>
                </a:solidFill>
                <a:latin typeface="Work Sans Light"/>
                <a:ea typeface="Work Sans Light"/>
                <a:cs typeface="Work Sans Light"/>
                <a:sym typeface="Work Sans Light"/>
              </a:rPr>
              <a:t>$12 Account Fee</a:t>
            </a:r>
            <a:endParaRPr sz="750">
              <a:solidFill>
                <a:schemeClr val="dk1"/>
              </a:solidFill>
              <a:latin typeface="Work Sans Light"/>
              <a:ea typeface="Work Sans Light"/>
              <a:cs typeface="Work Sans Light"/>
              <a:sym typeface="Work Sans Light"/>
            </a:endParaRPr>
          </a:p>
        </p:txBody>
      </p:sp>
      <p:sp>
        <p:nvSpPr>
          <p:cNvPr id="1481" name="Google Shape;1481;p162"/>
          <p:cNvSpPr txBox="1"/>
          <p:nvPr/>
        </p:nvSpPr>
        <p:spPr>
          <a:xfrm>
            <a:off x="7861600" y="4398600"/>
            <a:ext cx="862200" cy="450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750">
                <a:solidFill>
                  <a:schemeClr val="dk1"/>
                </a:solidFill>
                <a:latin typeface="Work Sans Medium"/>
                <a:ea typeface="Work Sans Medium"/>
                <a:cs typeface="Work Sans Medium"/>
                <a:sym typeface="Work Sans Medium"/>
              </a:rPr>
              <a:t>$200 payment</a:t>
            </a:r>
            <a:endParaRPr sz="750">
              <a:solidFill>
                <a:schemeClr val="dk1"/>
              </a:solidFill>
              <a:latin typeface="Work Sans Medium"/>
              <a:ea typeface="Work Sans Medium"/>
              <a:cs typeface="Work Sans Medium"/>
              <a:sym typeface="Work Sans Medium"/>
            </a:endParaRPr>
          </a:p>
          <a:p>
            <a:pPr indent="0" lvl="0" marL="0" rtl="0" algn="ctr">
              <a:spcBef>
                <a:spcPts val="0"/>
              </a:spcBef>
              <a:spcAft>
                <a:spcPts val="0"/>
              </a:spcAft>
              <a:buNone/>
            </a:pPr>
            <a:r>
              <a:rPr lang="en" sz="750">
                <a:solidFill>
                  <a:schemeClr val="dk1"/>
                </a:solidFill>
                <a:latin typeface="Work Sans Light"/>
                <a:ea typeface="Work Sans Light"/>
                <a:cs typeface="Work Sans Light"/>
                <a:sym typeface="Work Sans Light"/>
              </a:rPr>
              <a:t>$12 Account Fee</a:t>
            </a:r>
            <a:endParaRPr sz="750">
              <a:solidFill>
                <a:schemeClr val="dk1"/>
              </a:solidFill>
              <a:latin typeface="Work Sans Light"/>
              <a:ea typeface="Work Sans Light"/>
              <a:cs typeface="Work Sans Light"/>
              <a:sym typeface="Work Sans Light"/>
            </a:endParaRPr>
          </a:p>
          <a:p>
            <a:pPr indent="0" lvl="0" marL="0" rtl="0" algn="ctr">
              <a:spcBef>
                <a:spcPts val="0"/>
              </a:spcBef>
              <a:spcAft>
                <a:spcPts val="0"/>
              </a:spcAft>
              <a:buNone/>
            </a:pPr>
            <a:r>
              <a:t/>
            </a:r>
            <a:endParaRPr sz="150">
              <a:solidFill>
                <a:schemeClr val="dk1"/>
              </a:solidFill>
              <a:latin typeface="Work Sans Light"/>
              <a:ea typeface="Work Sans Light"/>
              <a:cs typeface="Work Sans Light"/>
              <a:sym typeface="Work Sans Light"/>
            </a:endParaRPr>
          </a:p>
          <a:p>
            <a:pPr indent="0" lvl="0" marL="0" rtl="0" algn="ctr">
              <a:spcBef>
                <a:spcPts val="0"/>
              </a:spcBef>
              <a:spcAft>
                <a:spcPts val="0"/>
              </a:spcAft>
              <a:buNone/>
            </a:pPr>
            <a:r>
              <a:rPr lang="en" sz="600">
                <a:solidFill>
                  <a:schemeClr val="dk1"/>
                </a:solidFill>
                <a:latin typeface="Work Sans Medium"/>
                <a:ea typeface="Work Sans Medium"/>
                <a:cs typeface="Work Sans Medium"/>
                <a:sym typeface="Work Sans Medium"/>
              </a:rPr>
              <a:t>Continued until balance repaid</a:t>
            </a:r>
            <a:endParaRPr sz="600">
              <a:solidFill>
                <a:schemeClr val="dk1"/>
              </a:solidFill>
              <a:latin typeface="Work Sans Medium"/>
              <a:ea typeface="Work Sans Medium"/>
              <a:cs typeface="Work Sans Medium"/>
              <a:sym typeface="Work Sans Medium"/>
            </a:endParaRPr>
          </a:p>
        </p:txBody>
      </p:sp>
      <p:sp>
        <p:nvSpPr>
          <p:cNvPr id="1482" name="Google Shape;1482;p162"/>
          <p:cNvSpPr/>
          <p:nvPr/>
        </p:nvSpPr>
        <p:spPr>
          <a:xfrm>
            <a:off x="6536609" y="3153416"/>
            <a:ext cx="92100" cy="95100"/>
          </a:xfrm>
          <a:prstGeom prst="ellipse">
            <a:avLst/>
          </a:prstGeom>
          <a:noFill/>
          <a:ln cap="flat" cmpd="sng" w="9525">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483" name="Google Shape;1483;p162"/>
          <p:cNvSpPr/>
          <p:nvPr/>
        </p:nvSpPr>
        <p:spPr>
          <a:xfrm>
            <a:off x="7438159" y="3153416"/>
            <a:ext cx="92100" cy="95100"/>
          </a:xfrm>
          <a:prstGeom prst="ellipse">
            <a:avLst/>
          </a:prstGeom>
          <a:noFill/>
          <a:ln cap="flat" cmpd="sng" w="9525">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484" name="Google Shape;1484;p162"/>
          <p:cNvSpPr/>
          <p:nvPr/>
        </p:nvSpPr>
        <p:spPr>
          <a:xfrm>
            <a:off x="8339709" y="3153416"/>
            <a:ext cx="92100" cy="95100"/>
          </a:xfrm>
          <a:prstGeom prst="ellipse">
            <a:avLst/>
          </a:prstGeom>
          <a:noFill/>
          <a:ln cap="flat" cmpd="sng" w="9525">
            <a:solidFill>
              <a:srgbClr val="6EC8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cxnSp>
        <p:nvCxnSpPr>
          <p:cNvPr id="1485" name="Google Shape;1485;p162"/>
          <p:cNvCxnSpPr/>
          <p:nvPr/>
        </p:nvCxnSpPr>
        <p:spPr>
          <a:xfrm rot="-5400000">
            <a:off x="5506225" y="3415450"/>
            <a:ext cx="332400" cy="600"/>
          </a:xfrm>
          <a:prstGeom prst="curvedConnector3">
            <a:avLst>
              <a:gd fmla="val 50000" name="adj1"/>
            </a:avLst>
          </a:prstGeom>
          <a:noFill/>
          <a:ln cap="flat" cmpd="sng" w="9525">
            <a:solidFill>
              <a:srgbClr val="6EC8FF"/>
            </a:solidFill>
            <a:prstDash val="dot"/>
            <a:round/>
            <a:headEnd len="med" w="med" type="none"/>
            <a:tailEnd len="med" w="med" type="triangle"/>
          </a:ln>
        </p:spPr>
      </p:cxnSp>
      <p:cxnSp>
        <p:nvCxnSpPr>
          <p:cNvPr id="1486" name="Google Shape;1486;p162"/>
          <p:cNvCxnSpPr/>
          <p:nvPr/>
        </p:nvCxnSpPr>
        <p:spPr>
          <a:xfrm rot="-5400000">
            <a:off x="6411738" y="3415438"/>
            <a:ext cx="332400" cy="600"/>
          </a:xfrm>
          <a:prstGeom prst="curvedConnector3">
            <a:avLst>
              <a:gd fmla="val 70337" name="adj1"/>
            </a:avLst>
          </a:prstGeom>
          <a:noFill/>
          <a:ln cap="flat" cmpd="sng" w="9525">
            <a:solidFill>
              <a:srgbClr val="6EC8FF"/>
            </a:solidFill>
            <a:prstDash val="dot"/>
            <a:round/>
            <a:headEnd len="med" w="med" type="none"/>
            <a:tailEnd len="med" w="med" type="triangle"/>
          </a:ln>
        </p:spPr>
      </p:cxnSp>
      <p:cxnSp>
        <p:nvCxnSpPr>
          <p:cNvPr id="1487" name="Google Shape;1487;p162"/>
          <p:cNvCxnSpPr/>
          <p:nvPr/>
        </p:nvCxnSpPr>
        <p:spPr>
          <a:xfrm rot="-5400000">
            <a:off x="7317275" y="3415450"/>
            <a:ext cx="332400" cy="600"/>
          </a:xfrm>
          <a:prstGeom prst="curvedConnector3">
            <a:avLst>
              <a:gd fmla="val 50000" name="adj1"/>
            </a:avLst>
          </a:prstGeom>
          <a:noFill/>
          <a:ln cap="flat" cmpd="sng" w="9525">
            <a:solidFill>
              <a:srgbClr val="6EC8FF"/>
            </a:solidFill>
            <a:prstDash val="dot"/>
            <a:round/>
            <a:headEnd len="med" w="med" type="none"/>
            <a:tailEnd len="med" w="med" type="triangle"/>
          </a:ln>
        </p:spPr>
      </p:cxnSp>
      <p:cxnSp>
        <p:nvCxnSpPr>
          <p:cNvPr id="1488" name="Google Shape;1488;p162"/>
          <p:cNvCxnSpPr/>
          <p:nvPr/>
        </p:nvCxnSpPr>
        <p:spPr>
          <a:xfrm rot="-5400000">
            <a:off x="8222800" y="3415450"/>
            <a:ext cx="332400" cy="600"/>
          </a:xfrm>
          <a:prstGeom prst="curvedConnector3">
            <a:avLst>
              <a:gd fmla="val 50000" name="adj1"/>
            </a:avLst>
          </a:prstGeom>
          <a:noFill/>
          <a:ln cap="flat" cmpd="sng" w="9525">
            <a:solidFill>
              <a:srgbClr val="6EC8FF"/>
            </a:solidFill>
            <a:prstDash val="dot"/>
            <a:round/>
            <a:headEnd len="med" w="med" type="none"/>
            <a:tailEnd len="med" w="med" type="triangle"/>
          </a:ln>
        </p:spPr>
      </p:cxnSp>
      <p:cxnSp>
        <p:nvCxnSpPr>
          <p:cNvPr id="1489" name="Google Shape;1489;p162"/>
          <p:cNvCxnSpPr/>
          <p:nvPr/>
        </p:nvCxnSpPr>
        <p:spPr>
          <a:xfrm>
            <a:off x="5671675" y="4012500"/>
            <a:ext cx="0" cy="317400"/>
          </a:xfrm>
          <a:prstGeom prst="straightConnector1">
            <a:avLst/>
          </a:prstGeom>
          <a:noFill/>
          <a:ln cap="flat" cmpd="sng" w="9525">
            <a:solidFill>
              <a:srgbClr val="6EC8FF"/>
            </a:solidFill>
            <a:prstDash val="dot"/>
            <a:round/>
            <a:headEnd len="med" w="med" type="none"/>
            <a:tailEnd len="med" w="med" type="none"/>
          </a:ln>
        </p:spPr>
      </p:cxnSp>
      <p:cxnSp>
        <p:nvCxnSpPr>
          <p:cNvPr id="1490" name="Google Shape;1490;p162"/>
          <p:cNvCxnSpPr/>
          <p:nvPr/>
        </p:nvCxnSpPr>
        <p:spPr>
          <a:xfrm>
            <a:off x="6577950" y="4012500"/>
            <a:ext cx="0" cy="317400"/>
          </a:xfrm>
          <a:prstGeom prst="straightConnector1">
            <a:avLst/>
          </a:prstGeom>
          <a:noFill/>
          <a:ln cap="flat" cmpd="sng" w="9525">
            <a:solidFill>
              <a:srgbClr val="6EC8FF"/>
            </a:solidFill>
            <a:prstDash val="dot"/>
            <a:round/>
            <a:headEnd len="med" w="med" type="none"/>
            <a:tailEnd len="med" w="med" type="none"/>
          </a:ln>
        </p:spPr>
      </p:cxnSp>
      <p:cxnSp>
        <p:nvCxnSpPr>
          <p:cNvPr id="1491" name="Google Shape;1491;p162"/>
          <p:cNvCxnSpPr/>
          <p:nvPr/>
        </p:nvCxnSpPr>
        <p:spPr>
          <a:xfrm>
            <a:off x="7484225" y="4012500"/>
            <a:ext cx="0" cy="317400"/>
          </a:xfrm>
          <a:prstGeom prst="straightConnector1">
            <a:avLst/>
          </a:prstGeom>
          <a:noFill/>
          <a:ln cap="flat" cmpd="sng" w="9525">
            <a:solidFill>
              <a:srgbClr val="6EC8FF"/>
            </a:solidFill>
            <a:prstDash val="dot"/>
            <a:round/>
            <a:headEnd len="med" w="med" type="none"/>
            <a:tailEnd len="med" w="med" type="none"/>
          </a:ln>
        </p:spPr>
      </p:cxnSp>
      <p:cxnSp>
        <p:nvCxnSpPr>
          <p:cNvPr id="1492" name="Google Shape;1492;p162"/>
          <p:cNvCxnSpPr/>
          <p:nvPr/>
        </p:nvCxnSpPr>
        <p:spPr>
          <a:xfrm>
            <a:off x="8390500" y="4012500"/>
            <a:ext cx="0" cy="317400"/>
          </a:xfrm>
          <a:prstGeom prst="straightConnector1">
            <a:avLst/>
          </a:prstGeom>
          <a:noFill/>
          <a:ln cap="flat" cmpd="sng" w="9525">
            <a:solidFill>
              <a:srgbClr val="6EC8FF"/>
            </a:solidFill>
            <a:prstDash val="dot"/>
            <a:round/>
            <a:headEnd len="med" w="med" type="none"/>
            <a:tailEnd len="med" w="med" type="none"/>
          </a:ln>
        </p:spPr>
      </p:cxnSp>
      <p:sp>
        <p:nvSpPr>
          <p:cNvPr id="1493" name="Google Shape;1493;p162"/>
          <p:cNvSpPr txBox="1"/>
          <p:nvPr/>
        </p:nvSpPr>
        <p:spPr>
          <a:xfrm>
            <a:off x="527975" y="2138799"/>
            <a:ext cx="2663700" cy="2797500"/>
          </a:xfrm>
          <a:prstGeom prst="rect">
            <a:avLst/>
          </a:prstGeom>
          <a:noFill/>
          <a:ln>
            <a:noFill/>
          </a:ln>
        </p:spPr>
        <p:txBody>
          <a:bodyPr anchorCtr="0" anchor="t" bIns="91425" lIns="0" spcFirstLastPara="1" rIns="91425" wrap="square" tIns="33750">
            <a:noAutofit/>
          </a:bodyPr>
          <a:lstStyle/>
          <a:p>
            <a:pPr indent="0" lvl="0" marL="0" rtl="0" algn="l">
              <a:lnSpc>
                <a:spcPct val="115000"/>
              </a:lnSpc>
              <a:spcBef>
                <a:spcPts val="0"/>
              </a:spcBef>
              <a:spcAft>
                <a:spcPts val="0"/>
              </a:spcAft>
              <a:buNone/>
            </a:pPr>
            <a:r>
              <a:rPr lang="en" sz="1200">
                <a:solidFill>
                  <a:schemeClr val="dk1"/>
                </a:solidFill>
                <a:latin typeface="Work Sans ExtraBold"/>
                <a:ea typeface="Work Sans ExtraBold"/>
                <a:cs typeface="Work Sans ExtraBold"/>
                <a:sym typeface="Work Sans ExtraBold"/>
              </a:rPr>
              <a:t>No interest ever</a:t>
            </a:r>
            <a:endParaRPr sz="1200">
              <a:solidFill>
                <a:schemeClr val="dk1"/>
              </a:solidFill>
              <a:latin typeface="Work Sans ExtraBold"/>
              <a:ea typeface="Work Sans ExtraBold"/>
              <a:cs typeface="Work Sans ExtraBold"/>
              <a:sym typeface="Work Sans ExtraBold"/>
            </a:endParaRPr>
          </a:p>
          <a:p>
            <a:pPr indent="-143549" lvl="0" marL="208799" rtl="0" algn="l">
              <a:lnSpc>
                <a:spcPct val="115000"/>
              </a:lnSpc>
              <a:spcBef>
                <a:spcPts val="500"/>
              </a:spcBef>
              <a:spcAft>
                <a:spcPts val="0"/>
              </a:spcAft>
              <a:buClr>
                <a:schemeClr val="dk1"/>
              </a:buClr>
              <a:buSzPts val="900"/>
              <a:buFont typeface="Rubik Light"/>
              <a:buChar char="•"/>
            </a:pPr>
            <a:r>
              <a:rPr lang="en" sz="900">
                <a:solidFill>
                  <a:schemeClr val="dk1"/>
                </a:solidFill>
                <a:latin typeface="Work Sans"/>
                <a:ea typeface="Work Sans"/>
                <a:cs typeface="Work Sans"/>
                <a:sym typeface="Work Sans"/>
              </a:rPr>
              <a:t>Flexible repayments to suit business needs </a:t>
            </a:r>
            <a:r>
              <a:rPr b="1" lang="en" sz="900">
                <a:solidFill>
                  <a:schemeClr val="dk1"/>
                </a:solidFill>
                <a:latin typeface="Work Sans"/>
                <a:ea typeface="Work Sans"/>
                <a:cs typeface="Work Sans"/>
                <a:sym typeface="Work Sans"/>
              </a:rPr>
              <a:t>without interest</a:t>
            </a:r>
            <a:endParaRPr b="1" sz="800">
              <a:solidFill>
                <a:schemeClr val="dk1"/>
              </a:solidFill>
              <a:latin typeface="Work Sans"/>
              <a:ea typeface="Work Sans"/>
              <a:cs typeface="Work Sans"/>
              <a:sym typeface="Work Sans"/>
            </a:endParaRPr>
          </a:p>
          <a:p>
            <a:pPr indent="0" lvl="0" marL="0" rtl="0" algn="l">
              <a:lnSpc>
                <a:spcPct val="115000"/>
              </a:lnSpc>
              <a:spcBef>
                <a:spcPts val="500"/>
              </a:spcBef>
              <a:spcAft>
                <a:spcPts val="0"/>
              </a:spcAft>
              <a:buNone/>
            </a:pPr>
            <a:r>
              <a:t/>
            </a:r>
            <a:endParaRPr sz="10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None/>
            </a:pPr>
            <a:r>
              <a:rPr lang="en" sz="1200">
                <a:solidFill>
                  <a:schemeClr val="dk1"/>
                </a:solidFill>
                <a:latin typeface="Work Sans ExtraBold"/>
                <a:ea typeface="Work Sans ExtraBold"/>
                <a:cs typeface="Work Sans ExtraBold"/>
                <a:sym typeface="Work Sans ExtraBold"/>
              </a:rPr>
              <a:t>No repayments for up to 60 days</a:t>
            </a:r>
            <a:endParaRPr sz="1200">
              <a:solidFill>
                <a:schemeClr val="dk1"/>
              </a:solidFill>
              <a:latin typeface="Work Sans ExtraBold"/>
              <a:ea typeface="Work Sans ExtraBold"/>
              <a:cs typeface="Work Sans ExtraBold"/>
              <a:sym typeface="Work Sans ExtraBold"/>
            </a:endParaRPr>
          </a:p>
          <a:p>
            <a:pPr indent="-143549" lvl="0" marL="208799" rtl="0" algn="l">
              <a:lnSpc>
                <a:spcPct val="115000"/>
              </a:lnSpc>
              <a:spcBef>
                <a:spcPts val="500"/>
              </a:spcBef>
              <a:spcAft>
                <a:spcPts val="0"/>
              </a:spcAft>
              <a:buClr>
                <a:schemeClr val="dk1"/>
              </a:buClr>
              <a:buSzPts val="900"/>
              <a:buFont typeface="Rubik Light"/>
              <a:buChar char="•"/>
            </a:pPr>
            <a:r>
              <a:rPr lang="en" sz="900">
                <a:solidFill>
                  <a:schemeClr val="dk1"/>
                </a:solidFill>
                <a:latin typeface="Work Sans"/>
                <a:ea typeface="Work Sans"/>
                <a:cs typeface="Work Sans"/>
                <a:sym typeface="Work Sans"/>
              </a:rPr>
              <a:t>Pay later, for business expenses</a:t>
            </a:r>
            <a:endParaRPr sz="900">
              <a:solidFill>
                <a:schemeClr val="dk1"/>
              </a:solidFill>
              <a:latin typeface="Work Sans"/>
              <a:ea typeface="Work Sans"/>
              <a:cs typeface="Work Sans"/>
              <a:sym typeface="Work Sans"/>
            </a:endParaRPr>
          </a:p>
          <a:p>
            <a:pPr indent="0" lvl="0" marL="0" rtl="0" algn="l">
              <a:lnSpc>
                <a:spcPct val="115000"/>
              </a:lnSpc>
              <a:spcBef>
                <a:spcPts val="500"/>
              </a:spcBef>
              <a:spcAft>
                <a:spcPts val="0"/>
              </a:spcAft>
              <a:buNone/>
            </a:pPr>
            <a:r>
              <a:t/>
            </a:r>
            <a:endParaRPr sz="900">
              <a:solidFill>
                <a:schemeClr val="dk1"/>
              </a:solidFill>
              <a:latin typeface="Work Sans"/>
              <a:ea typeface="Work Sans"/>
              <a:cs typeface="Work Sans"/>
              <a:sym typeface="Work Sans"/>
            </a:endParaRPr>
          </a:p>
          <a:p>
            <a:pPr indent="0" lvl="0" marL="0" rtl="0" algn="l">
              <a:lnSpc>
                <a:spcPct val="115000"/>
              </a:lnSpc>
              <a:spcBef>
                <a:spcPts val="500"/>
              </a:spcBef>
              <a:spcAft>
                <a:spcPts val="0"/>
              </a:spcAft>
              <a:buNone/>
            </a:pPr>
            <a:r>
              <a:rPr lang="en" sz="1200">
                <a:solidFill>
                  <a:schemeClr val="dk1"/>
                </a:solidFill>
                <a:latin typeface="Work Sans ExtraBold"/>
                <a:ea typeface="Work Sans ExtraBold"/>
                <a:cs typeface="Work Sans ExtraBold"/>
                <a:sym typeface="Work Sans ExtraBold"/>
              </a:rPr>
              <a:t>Extend for longer terms</a:t>
            </a:r>
            <a:endParaRPr sz="1200">
              <a:solidFill>
                <a:schemeClr val="dk1"/>
              </a:solidFill>
              <a:latin typeface="Work Sans ExtraBold"/>
              <a:ea typeface="Work Sans ExtraBold"/>
              <a:cs typeface="Work Sans ExtraBold"/>
              <a:sym typeface="Work Sans ExtraBold"/>
            </a:endParaRPr>
          </a:p>
          <a:p>
            <a:pPr indent="-143549" lvl="0" marL="208799" rtl="0" algn="l">
              <a:lnSpc>
                <a:spcPct val="115000"/>
              </a:lnSpc>
              <a:spcBef>
                <a:spcPts val="500"/>
              </a:spcBef>
              <a:spcAft>
                <a:spcPts val="0"/>
              </a:spcAft>
              <a:buClr>
                <a:schemeClr val="dk1"/>
              </a:buClr>
              <a:buSzPts val="900"/>
              <a:buFont typeface="Rubik Light"/>
              <a:buChar char="•"/>
            </a:pPr>
            <a:r>
              <a:rPr lang="en" sz="900">
                <a:solidFill>
                  <a:schemeClr val="dk1"/>
                </a:solidFill>
                <a:latin typeface="Work Sans"/>
                <a:ea typeface="Work Sans"/>
                <a:cs typeface="Work Sans"/>
                <a:sym typeface="Work Sans"/>
              </a:rPr>
              <a:t>With Zip Business Trade Plus customers can have a total of 5 months to repay</a:t>
            </a:r>
            <a:endParaRPr sz="900">
              <a:solidFill>
                <a:schemeClr val="dk1"/>
              </a:solidFill>
              <a:latin typeface="Work Sans"/>
              <a:ea typeface="Work Sans"/>
              <a:cs typeface="Work Sans"/>
              <a:sym typeface="Work Sans"/>
            </a:endParaRPr>
          </a:p>
          <a:p>
            <a:pPr indent="-143549" lvl="0" marL="208799" rtl="0" algn="l">
              <a:lnSpc>
                <a:spcPct val="115000"/>
              </a:lnSpc>
              <a:spcBef>
                <a:spcPts val="500"/>
              </a:spcBef>
              <a:spcAft>
                <a:spcPts val="500"/>
              </a:spcAft>
              <a:buClr>
                <a:schemeClr val="dk1"/>
              </a:buClr>
              <a:buSzPts val="900"/>
              <a:buFont typeface="Work Sans"/>
              <a:buChar char="•"/>
            </a:pPr>
            <a:r>
              <a:rPr lang="en" sz="900">
                <a:solidFill>
                  <a:schemeClr val="dk1"/>
                </a:solidFill>
                <a:latin typeface="Work Sans"/>
                <a:ea typeface="Work Sans"/>
                <a:cs typeface="Work Sans"/>
                <a:sym typeface="Work Sans"/>
              </a:rPr>
              <a:t>With Zip Business Trade customers can extend for 1.5 yrs paying the minimum</a:t>
            </a:r>
            <a:endParaRPr sz="900">
              <a:solidFill>
                <a:schemeClr val="dk1"/>
              </a:solidFill>
              <a:latin typeface="Work Sans"/>
              <a:ea typeface="Work Sans"/>
              <a:cs typeface="Work Sans"/>
              <a:sym typeface="Work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grpSp>
        <p:nvGrpSpPr>
          <p:cNvPr id="1498" name="Google Shape;1498;p163"/>
          <p:cNvGrpSpPr/>
          <p:nvPr/>
        </p:nvGrpSpPr>
        <p:grpSpPr>
          <a:xfrm>
            <a:off x="-77691" y="-24900"/>
            <a:ext cx="3611453" cy="5193300"/>
            <a:chOff x="-31025" y="0"/>
            <a:chExt cx="3791950" cy="5193300"/>
          </a:xfrm>
        </p:grpSpPr>
        <p:sp>
          <p:nvSpPr>
            <p:cNvPr id="1499" name="Google Shape;1499;p163"/>
            <p:cNvSpPr/>
            <p:nvPr/>
          </p:nvSpPr>
          <p:spPr>
            <a:xfrm>
              <a:off x="-31025" y="0"/>
              <a:ext cx="28095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63"/>
            <p:cNvSpPr/>
            <p:nvPr/>
          </p:nvSpPr>
          <p:spPr>
            <a:xfrm flipH="1">
              <a:off x="21125" y="0"/>
              <a:ext cx="3739800" cy="5193300"/>
            </a:xfrm>
            <a:prstGeom prst="parallelogram">
              <a:avLst>
                <a:gd fmla="val 15839" name="adj"/>
              </a:avLst>
            </a:prstGeom>
            <a:solidFill>
              <a:srgbClr val="F3F3F3"/>
            </a:solidFill>
            <a:ln>
              <a:noFill/>
            </a:ln>
          </p:spPr>
          <p:txBody>
            <a:bodyPr anchorCtr="0" anchor="t" bIns="91425" lIns="36575" spcFirstLastPara="1" rIns="27575"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A0826"/>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A0826"/>
                </a:solidFill>
                <a:latin typeface="Work Sans"/>
                <a:ea typeface="Work Sans"/>
                <a:cs typeface="Work Sans"/>
                <a:sym typeface="Work Sans"/>
              </a:endParaRPr>
            </a:p>
          </p:txBody>
        </p:sp>
      </p:grpSp>
      <p:sp>
        <p:nvSpPr>
          <p:cNvPr id="1501" name="Google Shape;1501;p163"/>
          <p:cNvSpPr/>
          <p:nvPr/>
        </p:nvSpPr>
        <p:spPr>
          <a:xfrm flipH="1">
            <a:off x="3697000" y="1914944"/>
            <a:ext cx="1676400" cy="572100"/>
          </a:xfrm>
          <a:prstGeom prst="parallelogram">
            <a:avLst>
              <a:gd fmla="val 25000" name="adj"/>
            </a:avLst>
          </a:prstGeom>
          <a:solidFill>
            <a:srgbClr val="D0EEFD"/>
          </a:solidFill>
          <a:ln>
            <a:noFill/>
          </a:ln>
        </p:spPr>
        <p:txBody>
          <a:bodyPr anchorCtr="0" anchor="ctr" bIns="91425" lIns="182875" spcFirstLastPara="1" rIns="0"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Work Sans"/>
                <a:ea typeface="Work Sans"/>
                <a:cs typeface="Work Sans"/>
                <a:sym typeface="Work Sans"/>
              </a:rPr>
              <a:t>Customers with frozen accounts</a:t>
            </a:r>
            <a:endParaRPr b="1" i="0" sz="800" u="none" cap="none" strike="noStrike">
              <a:solidFill>
                <a:schemeClr val="dk1"/>
              </a:solidFill>
              <a:latin typeface="Work Sans"/>
              <a:ea typeface="Work Sans"/>
              <a:cs typeface="Work Sans"/>
              <a:sym typeface="Work Sans"/>
            </a:endParaRPr>
          </a:p>
        </p:txBody>
      </p:sp>
      <p:sp>
        <p:nvSpPr>
          <p:cNvPr id="1502" name="Google Shape;1502;p163"/>
          <p:cNvSpPr/>
          <p:nvPr/>
        </p:nvSpPr>
        <p:spPr>
          <a:xfrm flipH="1">
            <a:off x="3683267" y="2645799"/>
            <a:ext cx="1676400" cy="572100"/>
          </a:xfrm>
          <a:prstGeom prst="parallelogram">
            <a:avLst>
              <a:gd fmla="val 25000" name="adj"/>
            </a:avLst>
          </a:prstGeom>
          <a:solidFill>
            <a:srgbClr val="D0EEFD"/>
          </a:solidFill>
          <a:ln>
            <a:noFill/>
          </a:ln>
        </p:spPr>
        <p:txBody>
          <a:bodyPr anchorCtr="0" anchor="ctr" bIns="91425" lIns="182875" spcFirstLastPara="1" rIns="0"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Work Sans"/>
                <a:ea typeface="Work Sans"/>
                <a:cs typeface="Work Sans"/>
                <a:sym typeface="Work Sans"/>
              </a:rPr>
              <a:t>Overdue accounts/Need more time to pay</a:t>
            </a:r>
            <a:endParaRPr b="1" i="0" sz="800" u="none" cap="none" strike="noStrike">
              <a:solidFill>
                <a:schemeClr val="dk1"/>
              </a:solidFill>
              <a:latin typeface="Work Sans"/>
              <a:ea typeface="Work Sans"/>
              <a:cs typeface="Work Sans"/>
              <a:sym typeface="Work Sans"/>
            </a:endParaRPr>
          </a:p>
        </p:txBody>
      </p:sp>
      <p:sp>
        <p:nvSpPr>
          <p:cNvPr id="1503" name="Google Shape;1503;p163"/>
          <p:cNvSpPr/>
          <p:nvPr/>
        </p:nvSpPr>
        <p:spPr>
          <a:xfrm flipH="1">
            <a:off x="3697000" y="3376633"/>
            <a:ext cx="1676400" cy="572100"/>
          </a:xfrm>
          <a:prstGeom prst="parallelogram">
            <a:avLst>
              <a:gd fmla="val 25000" name="adj"/>
            </a:avLst>
          </a:prstGeom>
          <a:solidFill>
            <a:srgbClr val="D0EEFD"/>
          </a:solidFill>
          <a:ln>
            <a:noFill/>
          </a:ln>
        </p:spPr>
        <p:txBody>
          <a:bodyPr anchorCtr="0" anchor="ctr" bIns="91425" lIns="182875" spcFirstLastPara="1" rIns="0"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Work Sans"/>
                <a:ea typeface="Work Sans"/>
                <a:cs typeface="Work Sans"/>
                <a:sym typeface="Work Sans"/>
              </a:rPr>
              <a:t>New customers /application for credit account</a:t>
            </a:r>
            <a:endParaRPr b="1" i="0" sz="800" u="none" cap="none" strike="noStrike">
              <a:solidFill>
                <a:schemeClr val="dk1"/>
              </a:solidFill>
              <a:latin typeface="Work Sans"/>
              <a:ea typeface="Work Sans"/>
              <a:cs typeface="Work Sans"/>
              <a:sym typeface="Work Sans"/>
            </a:endParaRPr>
          </a:p>
        </p:txBody>
      </p:sp>
      <p:sp>
        <p:nvSpPr>
          <p:cNvPr id="1504" name="Google Shape;1504;p163"/>
          <p:cNvSpPr/>
          <p:nvPr/>
        </p:nvSpPr>
        <p:spPr>
          <a:xfrm flipH="1">
            <a:off x="3697000" y="4097774"/>
            <a:ext cx="1676400" cy="572100"/>
          </a:xfrm>
          <a:prstGeom prst="parallelogram">
            <a:avLst>
              <a:gd fmla="val 25000" name="adj"/>
            </a:avLst>
          </a:prstGeom>
          <a:solidFill>
            <a:srgbClr val="D0EEFD"/>
          </a:solidFill>
          <a:ln>
            <a:noFill/>
          </a:ln>
        </p:spPr>
        <p:txBody>
          <a:bodyPr anchorCtr="0" anchor="ctr" bIns="91425" lIns="182875" spcFirstLastPara="1" rIns="0"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Work Sans"/>
                <a:ea typeface="Work Sans"/>
                <a:cs typeface="Work Sans"/>
                <a:sym typeface="Work Sans"/>
              </a:rPr>
              <a:t>Customers with accounts </a:t>
            </a:r>
            <a:endParaRPr b="1" i="0" sz="800" u="none" cap="none" strike="noStrike">
              <a:solidFill>
                <a:schemeClr val="dk1"/>
              </a:solidFill>
              <a:latin typeface="Work Sans"/>
              <a:ea typeface="Work Sans"/>
              <a:cs typeface="Work Sans"/>
              <a:sym typeface="Work Sans"/>
            </a:endParaRPr>
          </a:p>
        </p:txBody>
      </p:sp>
      <p:sp>
        <p:nvSpPr>
          <p:cNvPr id="1505" name="Google Shape;1505;p163"/>
          <p:cNvSpPr/>
          <p:nvPr/>
        </p:nvSpPr>
        <p:spPr>
          <a:xfrm flipH="1">
            <a:off x="3644901" y="1184150"/>
            <a:ext cx="1676400" cy="572100"/>
          </a:xfrm>
          <a:prstGeom prst="parallelogram">
            <a:avLst>
              <a:gd fmla="val 25000" name="adj"/>
            </a:avLst>
          </a:prstGeom>
          <a:solidFill>
            <a:srgbClr val="00B0F0"/>
          </a:solidFill>
          <a:ln>
            <a:noFill/>
          </a:ln>
        </p:spPr>
        <p:txBody>
          <a:bodyPr anchorCtr="0" anchor="ctr" bIns="91425" lIns="182875" spcFirstLastPara="1" rIns="0"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Work Sans"/>
                <a:ea typeface="Work Sans"/>
                <a:cs typeface="Work Sans"/>
                <a:sym typeface="Work Sans"/>
              </a:rPr>
              <a:t>Customers on COD</a:t>
            </a:r>
            <a:endParaRPr b="0" i="0" sz="800" u="none" cap="none" strike="noStrike">
              <a:solidFill>
                <a:schemeClr val="lt1"/>
              </a:solidFill>
              <a:latin typeface="Work Sans"/>
              <a:ea typeface="Work Sans"/>
              <a:cs typeface="Work Sans"/>
              <a:sym typeface="Work Sans"/>
            </a:endParaRPr>
          </a:p>
        </p:txBody>
      </p:sp>
      <p:sp>
        <p:nvSpPr>
          <p:cNvPr id="1506" name="Google Shape;1506;p163"/>
          <p:cNvSpPr txBox="1"/>
          <p:nvPr/>
        </p:nvSpPr>
        <p:spPr>
          <a:xfrm>
            <a:off x="376100" y="1541349"/>
            <a:ext cx="3321000" cy="114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Gelasio"/>
                <a:ea typeface="Gelasio"/>
                <a:cs typeface="Gelasio"/>
                <a:sym typeface="Gelasio"/>
              </a:rPr>
              <a:t>When</a:t>
            </a:r>
            <a:endParaRPr b="0" i="0" sz="2400" u="none" cap="none" strike="noStrike">
              <a:solidFill>
                <a:schemeClr val="dk1"/>
              </a:solidFill>
              <a:latin typeface="Gelasio"/>
              <a:ea typeface="Gelasio"/>
              <a:cs typeface="Gelasio"/>
              <a:sym typeface="Gelasio"/>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Gelasio"/>
                <a:ea typeface="Gelasio"/>
                <a:cs typeface="Gelasio"/>
                <a:sym typeface="Gelasio"/>
              </a:rPr>
              <a:t>to offer </a:t>
            </a:r>
            <a:endParaRPr b="0" i="0" sz="2400" u="none" cap="none" strike="noStrike">
              <a:solidFill>
                <a:schemeClr val="dk1"/>
              </a:solidFill>
              <a:latin typeface="Gelasio"/>
              <a:ea typeface="Gelasio"/>
              <a:cs typeface="Gelasio"/>
              <a:sym typeface="Gelasio"/>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Gelasio"/>
                <a:ea typeface="Gelasio"/>
                <a:cs typeface="Gelasio"/>
                <a:sym typeface="Gelasio"/>
              </a:rPr>
              <a:t>Zip Business</a:t>
            </a:r>
            <a:endParaRPr b="0" i="0" sz="2400" u="none" cap="none" strike="noStrike">
              <a:solidFill>
                <a:schemeClr val="dk1"/>
              </a:solidFill>
              <a:latin typeface="Gelasio"/>
              <a:ea typeface="Gelasio"/>
              <a:cs typeface="Gelasio"/>
              <a:sym typeface="Gelasio"/>
            </a:endParaRPr>
          </a:p>
        </p:txBody>
      </p:sp>
      <p:pic>
        <p:nvPicPr>
          <p:cNvPr id="1507" name="Google Shape;1507;p163"/>
          <p:cNvPicPr preferRelativeResize="0"/>
          <p:nvPr/>
        </p:nvPicPr>
        <p:blipFill rotWithShape="1">
          <a:blip r:embed="rId3">
            <a:alphaModFix/>
          </a:blip>
          <a:srcRect b="0" l="0" r="0" t="0"/>
          <a:stretch/>
        </p:blipFill>
        <p:spPr>
          <a:xfrm>
            <a:off x="3578150" y="382604"/>
            <a:ext cx="2806667" cy="304700"/>
          </a:xfrm>
          <a:prstGeom prst="rect">
            <a:avLst/>
          </a:prstGeom>
          <a:noFill/>
          <a:ln>
            <a:noFill/>
          </a:ln>
        </p:spPr>
      </p:pic>
      <p:sp>
        <p:nvSpPr>
          <p:cNvPr id="1508" name="Google Shape;1508;p163"/>
          <p:cNvSpPr txBox="1"/>
          <p:nvPr/>
        </p:nvSpPr>
        <p:spPr>
          <a:xfrm>
            <a:off x="5588925" y="1308650"/>
            <a:ext cx="3000000" cy="482400"/>
          </a:xfrm>
          <a:prstGeom prst="rect">
            <a:avLst/>
          </a:prstGeom>
          <a:noFill/>
          <a:ln>
            <a:noFill/>
          </a:ln>
        </p:spPr>
        <p:txBody>
          <a:bodyPr anchorCtr="0" anchor="t" bIns="91425" lIns="91425" spcFirstLastPara="1" rIns="91425" wrap="square" tIns="91425">
            <a:spAutoFit/>
          </a:bodyPr>
          <a:lstStyle/>
          <a:p>
            <a:pPr indent="-143549" lvl="0" marL="208799" marR="0" rtl="0" algn="l">
              <a:lnSpc>
                <a:spcPct val="115000"/>
              </a:lnSpc>
              <a:spcBef>
                <a:spcPts val="0"/>
              </a:spcBef>
              <a:spcAft>
                <a:spcPts val="500"/>
              </a:spcAft>
              <a:buClr>
                <a:schemeClr val="dk1"/>
              </a:buClr>
              <a:buSzPts val="900"/>
              <a:buFont typeface="Rubik Light"/>
              <a:buChar char="•"/>
            </a:pPr>
            <a:r>
              <a:rPr b="0" i="0" lang="en" sz="900" u="none" cap="none" strike="noStrike">
                <a:solidFill>
                  <a:schemeClr val="dk1"/>
                </a:solidFill>
                <a:latin typeface="Work Sans"/>
                <a:ea typeface="Work Sans"/>
                <a:cs typeface="Work Sans"/>
                <a:sym typeface="Work Sans"/>
              </a:rPr>
              <a:t>Provide longer payment terms, while getting paid upfront.</a:t>
            </a:r>
            <a:endParaRPr b="0" i="0" sz="900" u="none" cap="none" strike="noStrike">
              <a:solidFill>
                <a:schemeClr val="dk1"/>
              </a:solidFill>
              <a:latin typeface="Work Sans"/>
              <a:ea typeface="Work Sans"/>
              <a:cs typeface="Work Sans"/>
              <a:sym typeface="Work Sans"/>
            </a:endParaRPr>
          </a:p>
        </p:txBody>
      </p:sp>
      <p:sp>
        <p:nvSpPr>
          <p:cNvPr id="1509" name="Google Shape;1509;p163"/>
          <p:cNvSpPr txBox="1"/>
          <p:nvPr/>
        </p:nvSpPr>
        <p:spPr>
          <a:xfrm>
            <a:off x="5588925" y="1959800"/>
            <a:ext cx="3000000" cy="482400"/>
          </a:xfrm>
          <a:prstGeom prst="rect">
            <a:avLst/>
          </a:prstGeom>
          <a:noFill/>
          <a:ln>
            <a:noFill/>
          </a:ln>
        </p:spPr>
        <p:txBody>
          <a:bodyPr anchorCtr="0" anchor="t" bIns="91425" lIns="91425" spcFirstLastPara="1" rIns="91425" wrap="square" tIns="91425">
            <a:spAutoFit/>
          </a:bodyPr>
          <a:lstStyle/>
          <a:p>
            <a:pPr indent="-143549" lvl="0" marL="208799" marR="0" rtl="0" algn="l">
              <a:lnSpc>
                <a:spcPct val="115000"/>
              </a:lnSpc>
              <a:spcBef>
                <a:spcPts val="0"/>
              </a:spcBef>
              <a:spcAft>
                <a:spcPts val="500"/>
              </a:spcAft>
              <a:buClr>
                <a:schemeClr val="dk1"/>
              </a:buClr>
              <a:buSzPts val="900"/>
              <a:buFont typeface="Rubik Light"/>
              <a:buChar char="•"/>
            </a:pPr>
            <a:r>
              <a:rPr b="0" i="0" lang="en" sz="900" u="none" cap="none" strike="noStrike">
                <a:solidFill>
                  <a:schemeClr val="dk1"/>
                </a:solidFill>
                <a:latin typeface="Work Sans"/>
                <a:ea typeface="Work Sans"/>
                <a:cs typeface="Work Sans"/>
                <a:sym typeface="Work Sans"/>
              </a:rPr>
              <a:t>Allow them to get the </a:t>
            </a:r>
            <a:r>
              <a:rPr lang="en" sz="900">
                <a:solidFill>
                  <a:schemeClr val="dk1"/>
                </a:solidFill>
                <a:latin typeface="Work Sans"/>
                <a:ea typeface="Work Sans"/>
                <a:cs typeface="Work Sans"/>
                <a:sym typeface="Work Sans"/>
              </a:rPr>
              <a:t>stock </a:t>
            </a:r>
            <a:r>
              <a:rPr b="0" i="0" lang="en" sz="900" u="none" cap="none" strike="noStrike">
                <a:solidFill>
                  <a:schemeClr val="dk1"/>
                </a:solidFill>
                <a:latin typeface="Work Sans"/>
                <a:ea typeface="Work Sans"/>
                <a:cs typeface="Work Sans"/>
                <a:sym typeface="Work Sans"/>
              </a:rPr>
              <a:t>they need </a:t>
            </a:r>
            <a:r>
              <a:rPr lang="en" sz="900">
                <a:solidFill>
                  <a:schemeClr val="dk1"/>
                </a:solidFill>
                <a:latin typeface="Work Sans"/>
                <a:ea typeface="Work Sans"/>
                <a:cs typeface="Work Sans"/>
                <a:sym typeface="Work Sans"/>
              </a:rPr>
              <a:t>today, pay later.</a:t>
            </a:r>
            <a:endParaRPr b="0" i="0" sz="1400" u="none" cap="none" strike="noStrike">
              <a:solidFill>
                <a:srgbClr val="000000"/>
              </a:solidFill>
              <a:latin typeface="Arial"/>
              <a:ea typeface="Arial"/>
              <a:cs typeface="Arial"/>
              <a:sym typeface="Arial"/>
            </a:endParaRPr>
          </a:p>
        </p:txBody>
      </p:sp>
      <p:sp>
        <p:nvSpPr>
          <p:cNvPr id="1510" name="Google Shape;1510;p163"/>
          <p:cNvSpPr txBox="1"/>
          <p:nvPr/>
        </p:nvSpPr>
        <p:spPr>
          <a:xfrm>
            <a:off x="5588925" y="2690650"/>
            <a:ext cx="3000000" cy="482400"/>
          </a:xfrm>
          <a:prstGeom prst="rect">
            <a:avLst/>
          </a:prstGeom>
          <a:noFill/>
          <a:ln>
            <a:noFill/>
          </a:ln>
        </p:spPr>
        <p:txBody>
          <a:bodyPr anchorCtr="0" anchor="t" bIns="91425" lIns="91425" spcFirstLastPara="1" rIns="91425" wrap="square" tIns="91425">
            <a:spAutoFit/>
          </a:bodyPr>
          <a:lstStyle/>
          <a:p>
            <a:pPr indent="-143549" lvl="0" marL="208799" marR="0" rtl="0" algn="l">
              <a:lnSpc>
                <a:spcPct val="115000"/>
              </a:lnSpc>
              <a:spcBef>
                <a:spcPts val="0"/>
              </a:spcBef>
              <a:spcAft>
                <a:spcPts val="500"/>
              </a:spcAft>
              <a:buClr>
                <a:schemeClr val="dk1"/>
              </a:buClr>
              <a:buSzPts val="900"/>
              <a:buFont typeface="Rubik Light"/>
              <a:buChar char="•"/>
            </a:pPr>
            <a:r>
              <a:rPr b="0" i="0" lang="en" sz="900" u="none" cap="none" strike="noStrike">
                <a:solidFill>
                  <a:schemeClr val="dk1"/>
                </a:solidFill>
                <a:latin typeface="Work Sans"/>
                <a:ea typeface="Work Sans"/>
                <a:cs typeface="Work Sans"/>
                <a:sym typeface="Work Sans"/>
              </a:rPr>
              <a:t>Assist in collecting overdue funds by giving flexible repayment options (current invoice)</a:t>
            </a:r>
            <a:endParaRPr b="0" i="0" sz="1400" u="none" cap="none" strike="noStrike">
              <a:solidFill>
                <a:srgbClr val="000000"/>
              </a:solidFill>
              <a:latin typeface="Arial"/>
              <a:ea typeface="Arial"/>
              <a:cs typeface="Arial"/>
              <a:sym typeface="Arial"/>
            </a:endParaRPr>
          </a:p>
        </p:txBody>
      </p:sp>
      <p:sp>
        <p:nvSpPr>
          <p:cNvPr id="1511" name="Google Shape;1511;p163"/>
          <p:cNvSpPr txBox="1"/>
          <p:nvPr/>
        </p:nvSpPr>
        <p:spPr>
          <a:xfrm>
            <a:off x="5649500" y="3421500"/>
            <a:ext cx="3000000" cy="482400"/>
          </a:xfrm>
          <a:prstGeom prst="rect">
            <a:avLst/>
          </a:prstGeom>
          <a:noFill/>
          <a:ln>
            <a:noFill/>
          </a:ln>
        </p:spPr>
        <p:txBody>
          <a:bodyPr anchorCtr="0" anchor="t" bIns="91425" lIns="91425" spcFirstLastPara="1" rIns="91425" wrap="square" tIns="91425">
            <a:spAutoFit/>
          </a:bodyPr>
          <a:lstStyle/>
          <a:p>
            <a:pPr indent="-143549" lvl="0" marL="208799" marR="0" rtl="0" algn="l">
              <a:lnSpc>
                <a:spcPct val="115000"/>
              </a:lnSpc>
              <a:spcBef>
                <a:spcPts val="0"/>
              </a:spcBef>
              <a:spcAft>
                <a:spcPts val="500"/>
              </a:spcAft>
              <a:buClr>
                <a:schemeClr val="dk1"/>
              </a:buClr>
              <a:buSzPts val="900"/>
              <a:buFont typeface="Rubik Light"/>
              <a:buChar char="•"/>
            </a:pPr>
            <a:r>
              <a:rPr b="0" i="0" lang="en" sz="900" u="none" cap="none" strike="noStrike">
                <a:solidFill>
                  <a:schemeClr val="dk1"/>
                </a:solidFill>
                <a:latin typeface="Work Sans"/>
                <a:ea typeface="Work Sans"/>
                <a:cs typeface="Work Sans"/>
                <a:sym typeface="Work Sans"/>
              </a:rPr>
              <a:t>Offer faster paperless sign-up. Approval within 2 hrs and no admin. Get longer terms.</a:t>
            </a:r>
            <a:endParaRPr b="0" i="0" sz="1400" u="none" cap="none" strike="noStrike">
              <a:solidFill>
                <a:srgbClr val="000000"/>
              </a:solidFill>
              <a:latin typeface="Arial"/>
              <a:ea typeface="Arial"/>
              <a:cs typeface="Arial"/>
              <a:sym typeface="Arial"/>
            </a:endParaRPr>
          </a:p>
        </p:txBody>
      </p:sp>
      <p:sp>
        <p:nvSpPr>
          <p:cNvPr id="1512" name="Google Shape;1512;p163"/>
          <p:cNvSpPr txBox="1"/>
          <p:nvPr/>
        </p:nvSpPr>
        <p:spPr>
          <a:xfrm>
            <a:off x="5649500" y="4152350"/>
            <a:ext cx="3000000" cy="482400"/>
          </a:xfrm>
          <a:prstGeom prst="rect">
            <a:avLst/>
          </a:prstGeom>
          <a:noFill/>
          <a:ln>
            <a:noFill/>
          </a:ln>
        </p:spPr>
        <p:txBody>
          <a:bodyPr anchorCtr="0" anchor="t" bIns="91425" lIns="91425" spcFirstLastPara="1" rIns="91425" wrap="square" tIns="91425">
            <a:spAutoFit/>
          </a:bodyPr>
          <a:lstStyle/>
          <a:p>
            <a:pPr indent="-143549" lvl="0" marL="208799" marR="0" rtl="0" algn="l">
              <a:lnSpc>
                <a:spcPct val="115000"/>
              </a:lnSpc>
              <a:spcBef>
                <a:spcPts val="0"/>
              </a:spcBef>
              <a:spcAft>
                <a:spcPts val="500"/>
              </a:spcAft>
              <a:buClr>
                <a:schemeClr val="dk1"/>
              </a:buClr>
              <a:buSzPts val="900"/>
              <a:buFont typeface="Rubik Light"/>
              <a:buChar char="•"/>
            </a:pPr>
            <a:r>
              <a:rPr b="0" i="0" lang="en" sz="900" u="none" cap="none" strike="noStrike">
                <a:solidFill>
                  <a:schemeClr val="dk1"/>
                </a:solidFill>
                <a:latin typeface="Work Sans"/>
                <a:ea typeface="Work Sans"/>
                <a:cs typeface="Work Sans"/>
                <a:sym typeface="Work Sans"/>
              </a:rPr>
              <a:t>Extend their existing terms with more funds to manage</a:t>
            </a:r>
            <a:r>
              <a:rPr lang="en" sz="900">
                <a:solidFill>
                  <a:schemeClr val="dk1"/>
                </a:solidFill>
                <a:latin typeface="Work Sans"/>
                <a:ea typeface="Work Sans"/>
                <a:cs typeface="Work Sans"/>
                <a:sym typeface="Work Sans"/>
              </a:rPr>
              <a:t> stocks in peak season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164"/>
          <p:cNvSpPr txBox="1"/>
          <p:nvPr>
            <p:ph type="title"/>
          </p:nvPr>
        </p:nvSpPr>
        <p:spPr>
          <a:xfrm>
            <a:off x="149725" y="1529100"/>
            <a:ext cx="3866700" cy="59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6EC8FF"/>
                </a:solidFill>
                <a:latin typeface="Gelasio"/>
                <a:ea typeface="Gelasio"/>
                <a:cs typeface="Gelasio"/>
                <a:sym typeface="Gelasio"/>
              </a:rPr>
              <a:t>Merchant Journey </a:t>
            </a:r>
            <a:endParaRPr>
              <a:solidFill>
                <a:srgbClr val="6EC8FF"/>
              </a:solidFill>
              <a:latin typeface="Gelasio"/>
              <a:ea typeface="Gelasio"/>
              <a:cs typeface="Gelasio"/>
              <a:sym typeface="Gelasio"/>
            </a:endParaRPr>
          </a:p>
          <a:p>
            <a:pPr indent="0" lvl="0" marL="0" rtl="0" algn="l">
              <a:spcBef>
                <a:spcPts val="0"/>
              </a:spcBef>
              <a:spcAft>
                <a:spcPts val="0"/>
              </a:spcAft>
              <a:buNone/>
            </a:pPr>
            <a:r>
              <a:t/>
            </a:r>
            <a:endParaRPr sz="2900">
              <a:solidFill>
                <a:schemeClr val="dk1"/>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165"/>
          <p:cNvSpPr/>
          <p:nvPr/>
        </p:nvSpPr>
        <p:spPr>
          <a:xfrm flipH="1">
            <a:off x="5420175" y="42350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65"/>
          <p:cNvSpPr/>
          <p:nvPr/>
        </p:nvSpPr>
        <p:spPr>
          <a:xfrm flipH="1">
            <a:off x="5365050" y="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65"/>
          <p:cNvSpPr/>
          <p:nvPr/>
        </p:nvSpPr>
        <p:spPr>
          <a:xfrm>
            <a:off x="5298425" y="251575"/>
            <a:ext cx="3559800" cy="4307100"/>
          </a:xfrm>
          <a:prstGeom prst="rect">
            <a:avLst/>
          </a:prstGeom>
          <a:solidFill>
            <a:srgbClr val="D0EEFD"/>
          </a:solidFill>
          <a:ln cap="flat" cmpd="sng" w="9525">
            <a:solidFill>
              <a:srgbClr val="D0EE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i="1" lang="en" sz="1000"/>
              <a:t>“</a:t>
            </a:r>
            <a:r>
              <a:rPr i="1" lang="en" sz="800"/>
              <a:t>We have partnered with Zip Business to provide you with longer payment terms. Their Trade Plus product allows you repayment and fee free up to 60 days and it’s always interest free when getting stock from us. If it sounds interesting, I can send you a link to find out more and apply”</a:t>
            </a:r>
            <a:endParaRPr i="1" sz="800"/>
          </a:p>
        </p:txBody>
      </p:sp>
      <p:sp>
        <p:nvSpPr>
          <p:cNvPr id="1525" name="Google Shape;1525;p165"/>
          <p:cNvSpPr txBox="1"/>
          <p:nvPr>
            <p:ph type="title"/>
          </p:nvPr>
        </p:nvSpPr>
        <p:spPr>
          <a:xfrm>
            <a:off x="447100" y="528550"/>
            <a:ext cx="4317000" cy="85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 sz="2800">
                <a:solidFill>
                  <a:schemeClr val="dk1"/>
                </a:solidFill>
                <a:latin typeface="Gelasio"/>
                <a:ea typeface="Gelasio"/>
                <a:cs typeface="Gelasio"/>
                <a:sym typeface="Gelasio"/>
              </a:rPr>
              <a:t>How to introduce Zip!</a:t>
            </a:r>
            <a:endParaRPr sz="2800">
              <a:solidFill>
                <a:schemeClr val="dk1"/>
              </a:solidFill>
              <a:latin typeface="Gelasio"/>
              <a:ea typeface="Gelasio"/>
              <a:cs typeface="Gelasio"/>
              <a:sym typeface="Gelasio"/>
            </a:endParaRPr>
          </a:p>
        </p:txBody>
      </p:sp>
      <p:sp>
        <p:nvSpPr>
          <p:cNvPr id="1526" name="Google Shape;1526;p165"/>
          <p:cNvSpPr txBox="1"/>
          <p:nvPr>
            <p:ph idx="2" type="body"/>
          </p:nvPr>
        </p:nvSpPr>
        <p:spPr>
          <a:xfrm>
            <a:off x="580350" y="1368575"/>
            <a:ext cx="3371100" cy="31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200"/>
              <a:buNone/>
            </a:pPr>
            <a:r>
              <a:rPr lang="en">
                <a:latin typeface="Work Sans"/>
                <a:ea typeface="Work Sans"/>
                <a:cs typeface="Work Sans"/>
                <a:sym typeface="Work Sans"/>
              </a:rPr>
              <a:t>3 steps….</a:t>
            </a:r>
            <a:endParaRPr>
              <a:latin typeface="Work Sans"/>
              <a:ea typeface="Work Sans"/>
              <a:cs typeface="Work Sans"/>
              <a:sym typeface="Work Sans"/>
            </a:endParaRPr>
          </a:p>
          <a:p>
            <a:pPr indent="0" lvl="0" marL="0" rtl="0" algn="l">
              <a:spcBef>
                <a:spcPts val="0"/>
              </a:spcBef>
              <a:spcAft>
                <a:spcPts val="0"/>
              </a:spcAft>
              <a:buSzPts val="1200"/>
              <a:buNone/>
            </a:pPr>
            <a:r>
              <a:t/>
            </a:r>
            <a:endParaRPr>
              <a:latin typeface="Work Sans"/>
              <a:ea typeface="Work Sans"/>
              <a:cs typeface="Work Sans"/>
              <a:sym typeface="Work Sans"/>
            </a:endParaRPr>
          </a:p>
          <a:p>
            <a:pPr indent="-292100" lvl="0" marL="457200" rtl="0" algn="l">
              <a:spcBef>
                <a:spcPts val="500"/>
              </a:spcBef>
              <a:spcAft>
                <a:spcPts val="0"/>
              </a:spcAft>
              <a:buSzPts val="1000"/>
              <a:buFont typeface="Work Sans"/>
              <a:buAutoNum type="arabicPeriod"/>
            </a:pPr>
            <a:r>
              <a:rPr b="1" lang="en">
                <a:latin typeface="Work Sans"/>
                <a:ea typeface="Work Sans"/>
                <a:cs typeface="Work Sans"/>
                <a:sym typeface="Work Sans"/>
              </a:rPr>
              <a:t>Introduce</a:t>
            </a:r>
            <a:r>
              <a:rPr lang="en" sz="1000">
                <a:latin typeface="Work Sans"/>
                <a:ea typeface="Work Sans"/>
                <a:cs typeface="Work Sans"/>
                <a:sym typeface="Work Sans"/>
              </a:rPr>
              <a:t> - </a:t>
            </a:r>
            <a:r>
              <a:rPr i="1" lang="en" sz="1000">
                <a:latin typeface="Work Sans"/>
                <a:ea typeface="Work Sans"/>
                <a:cs typeface="Work Sans"/>
                <a:sym typeface="Work Sans"/>
              </a:rPr>
              <a:t>Mention early &amp; mention often</a:t>
            </a:r>
            <a:endParaRPr i="1" sz="1000">
              <a:latin typeface="Work Sans"/>
              <a:ea typeface="Work Sans"/>
              <a:cs typeface="Work Sans"/>
              <a:sym typeface="Work Sans"/>
            </a:endParaRPr>
          </a:p>
          <a:p>
            <a:pPr indent="-292100" lvl="0" marL="457200" rtl="0" algn="l">
              <a:spcBef>
                <a:spcPts val="0"/>
              </a:spcBef>
              <a:spcAft>
                <a:spcPts val="0"/>
              </a:spcAft>
              <a:buSzPts val="1000"/>
              <a:buFont typeface="Work Sans"/>
              <a:buAutoNum type="arabicPeriod"/>
            </a:pPr>
            <a:r>
              <a:rPr b="1" lang="en">
                <a:latin typeface="Work Sans"/>
                <a:ea typeface="Work Sans"/>
                <a:cs typeface="Work Sans"/>
                <a:sym typeface="Work Sans"/>
              </a:rPr>
              <a:t>Highlight</a:t>
            </a:r>
            <a:r>
              <a:rPr lang="en" sz="1000">
                <a:latin typeface="Work Sans"/>
                <a:ea typeface="Work Sans"/>
                <a:cs typeface="Work Sans"/>
                <a:sym typeface="Work Sans"/>
              </a:rPr>
              <a:t> </a:t>
            </a:r>
            <a:r>
              <a:rPr i="1" lang="en" sz="1000">
                <a:latin typeface="Work Sans"/>
                <a:ea typeface="Work Sans"/>
                <a:cs typeface="Work Sans"/>
                <a:sym typeface="Work Sans"/>
              </a:rPr>
              <a:t>key benefits</a:t>
            </a:r>
            <a:endParaRPr i="1" sz="1000">
              <a:latin typeface="Work Sans"/>
              <a:ea typeface="Work Sans"/>
              <a:cs typeface="Work Sans"/>
              <a:sym typeface="Work Sans"/>
            </a:endParaRPr>
          </a:p>
          <a:p>
            <a:pPr indent="-292100" lvl="0" marL="457200" rtl="0" algn="l">
              <a:spcBef>
                <a:spcPts val="0"/>
              </a:spcBef>
              <a:spcAft>
                <a:spcPts val="0"/>
              </a:spcAft>
              <a:buSzPts val="1000"/>
              <a:buFont typeface="Work Sans"/>
              <a:buAutoNum type="arabicPeriod"/>
            </a:pPr>
            <a:r>
              <a:rPr b="1" lang="en">
                <a:latin typeface="Work Sans"/>
                <a:ea typeface="Work Sans"/>
                <a:cs typeface="Work Sans"/>
                <a:sym typeface="Work Sans"/>
              </a:rPr>
              <a:t>Send</a:t>
            </a:r>
            <a:r>
              <a:rPr b="1" lang="en" sz="1000">
                <a:latin typeface="Work Sans"/>
                <a:ea typeface="Work Sans"/>
                <a:cs typeface="Work Sans"/>
                <a:sym typeface="Work Sans"/>
              </a:rPr>
              <a:t> </a:t>
            </a:r>
            <a:r>
              <a:rPr i="1" lang="en" sz="1000">
                <a:latin typeface="Work Sans"/>
                <a:ea typeface="Work Sans"/>
                <a:cs typeface="Work Sans"/>
                <a:sym typeface="Work Sans"/>
              </a:rPr>
              <a:t>the link (landing page or Website - (</a:t>
            </a:r>
            <a:r>
              <a:rPr i="1" lang="en" sz="1000" u="sng">
                <a:solidFill>
                  <a:schemeClr val="dk2"/>
                </a:solidFill>
                <a:latin typeface="Work Sans"/>
                <a:ea typeface="Work Sans"/>
                <a:cs typeface="Work Sans"/>
                <a:sym typeface="Work Sans"/>
                <a:hlinkClick r:id="rId3">
                  <a:extLst>
                    <a:ext uri="{A12FA001-AC4F-418D-AE19-62706E023703}">
                      <ahyp:hlinkClr val="tx"/>
                    </a:ext>
                  </a:extLst>
                </a:hlinkClick>
              </a:rPr>
              <a:t>https://zip.co/au/business/trade#product-towers</a:t>
            </a:r>
            <a:r>
              <a:rPr i="1" lang="en" sz="1000">
                <a:latin typeface="Work Sans"/>
                <a:ea typeface="Work Sans"/>
                <a:cs typeface="Work Sans"/>
                <a:sym typeface="Work Sans"/>
              </a:rPr>
              <a:t>)</a:t>
            </a:r>
            <a:endParaRPr i="1" sz="900">
              <a:latin typeface="Work Sans"/>
              <a:ea typeface="Work Sans"/>
              <a:cs typeface="Work Sans"/>
              <a:sym typeface="Work Sans"/>
            </a:endParaRPr>
          </a:p>
          <a:p>
            <a:pPr indent="0" lvl="0" marL="0" rtl="0" algn="l">
              <a:spcBef>
                <a:spcPts val="500"/>
              </a:spcBef>
              <a:spcAft>
                <a:spcPts val="0"/>
              </a:spcAft>
              <a:buSzPts val="900"/>
              <a:buNone/>
            </a:pPr>
            <a:r>
              <a:t/>
            </a:r>
            <a:endParaRPr sz="900">
              <a:latin typeface="Work Sans"/>
              <a:ea typeface="Work Sans"/>
              <a:cs typeface="Work Sans"/>
              <a:sym typeface="Work Sans"/>
            </a:endParaRPr>
          </a:p>
          <a:p>
            <a:pPr indent="0" lvl="0" marL="0" rtl="0" algn="l">
              <a:spcBef>
                <a:spcPts val="500"/>
              </a:spcBef>
              <a:spcAft>
                <a:spcPts val="0"/>
              </a:spcAft>
              <a:buClr>
                <a:srgbClr val="000000"/>
              </a:buClr>
              <a:buSzPts val="900"/>
              <a:buFont typeface="Arial"/>
              <a:buNone/>
            </a:pPr>
            <a:r>
              <a:rPr b="1" lang="en" sz="1100" u="sng">
                <a:latin typeface="Work Sans"/>
                <a:ea typeface="Work Sans"/>
                <a:cs typeface="Work Sans"/>
                <a:sym typeface="Work Sans"/>
              </a:rPr>
              <a:t>Highlight</a:t>
            </a:r>
            <a:r>
              <a:rPr lang="en" sz="1100">
                <a:latin typeface="Work Sans"/>
                <a:ea typeface="Work Sans"/>
                <a:cs typeface="Work Sans"/>
                <a:sym typeface="Work Sans"/>
              </a:rPr>
              <a:t> </a:t>
            </a:r>
            <a:endParaRPr sz="1100">
              <a:latin typeface="Work Sans"/>
              <a:ea typeface="Work Sans"/>
              <a:cs typeface="Work Sans"/>
              <a:sym typeface="Work Sans"/>
            </a:endParaRPr>
          </a:p>
          <a:p>
            <a:pPr indent="-285750" lvl="1" marL="514350" rtl="0" algn="l">
              <a:spcBef>
                <a:spcPts val="500"/>
              </a:spcBef>
              <a:spcAft>
                <a:spcPts val="0"/>
              </a:spcAft>
              <a:buClr>
                <a:schemeClr val="dk1"/>
              </a:buClr>
              <a:buSzPts val="900"/>
              <a:buFont typeface="Rubik Light"/>
              <a:buChar char="-"/>
            </a:pPr>
            <a:r>
              <a:rPr b="1" lang="en" sz="900">
                <a:latin typeface="Work Sans"/>
                <a:ea typeface="Work Sans"/>
                <a:cs typeface="Work Sans"/>
                <a:sym typeface="Work Sans"/>
              </a:rPr>
              <a:t>No repayment</a:t>
            </a:r>
            <a:r>
              <a:rPr lang="en" sz="900">
                <a:latin typeface="Work Sans"/>
                <a:ea typeface="Work Sans"/>
                <a:cs typeface="Work Sans"/>
                <a:sym typeface="Work Sans"/>
              </a:rPr>
              <a:t> for up to 60 days </a:t>
            </a:r>
            <a:endParaRPr sz="900">
              <a:latin typeface="Work Sans"/>
              <a:ea typeface="Work Sans"/>
              <a:cs typeface="Work Sans"/>
              <a:sym typeface="Work Sans"/>
            </a:endParaRPr>
          </a:p>
          <a:p>
            <a:pPr indent="-285750" lvl="1" marL="514350" rtl="0" algn="l">
              <a:spcBef>
                <a:spcPts val="500"/>
              </a:spcBef>
              <a:spcAft>
                <a:spcPts val="0"/>
              </a:spcAft>
              <a:buClr>
                <a:schemeClr val="dk1"/>
              </a:buClr>
              <a:buSzPts val="900"/>
              <a:buFont typeface="Rubik Light"/>
              <a:buChar char="-"/>
            </a:pPr>
            <a:r>
              <a:rPr lang="en" sz="900">
                <a:latin typeface="Work Sans"/>
                <a:ea typeface="Work Sans"/>
                <a:cs typeface="Work Sans"/>
                <a:sym typeface="Work Sans"/>
              </a:rPr>
              <a:t>Ability to </a:t>
            </a:r>
            <a:r>
              <a:rPr b="1" lang="en" sz="900">
                <a:latin typeface="Work Sans"/>
                <a:ea typeface="Work Sans"/>
                <a:cs typeface="Work Sans"/>
                <a:sym typeface="Work Sans"/>
              </a:rPr>
              <a:t>extend further </a:t>
            </a:r>
            <a:r>
              <a:rPr lang="en" sz="900">
                <a:latin typeface="Work Sans"/>
                <a:ea typeface="Work Sans"/>
                <a:cs typeface="Work Sans"/>
                <a:sym typeface="Work Sans"/>
              </a:rPr>
              <a:t>with a 3% fixed fees (Trade Plus)</a:t>
            </a:r>
            <a:endParaRPr sz="900">
              <a:latin typeface="Work Sans"/>
              <a:ea typeface="Work Sans"/>
              <a:cs typeface="Work Sans"/>
              <a:sym typeface="Work Sans"/>
            </a:endParaRPr>
          </a:p>
          <a:p>
            <a:pPr indent="-285750" lvl="1" marL="514350" rtl="0" algn="l">
              <a:spcBef>
                <a:spcPts val="500"/>
              </a:spcBef>
              <a:spcAft>
                <a:spcPts val="0"/>
              </a:spcAft>
              <a:buClr>
                <a:schemeClr val="dk1"/>
              </a:buClr>
              <a:buSzPts val="900"/>
              <a:buFont typeface="Work Sans"/>
              <a:buChar char="-"/>
            </a:pPr>
            <a:r>
              <a:rPr lang="en" sz="900">
                <a:latin typeface="Work Sans"/>
                <a:ea typeface="Work Sans"/>
                <a:cs typeface="Work Sans"/>
                <a:sym typeface="Work Sans"/>
              </a:rPr>
              <a:t>Once off set up and reuse </a:t>
            </a:r>
            <a:endParaRPr sz="900">
              <a:latin typeface="Work Sans"/>
              <a:ea typeface="Work Sans"/>
              <a:cs typeface="Work Sans"/>
              <a:sym typeface="Work Sans"/>
            </a:endParaRPr>
          </a:p>
          <a:p>
            <a:pPr indent="0" lvl="0" marL="457200" rtl="0" algn="l">
              <a:spcBef>
                <a:spcPts val="500"/>
              </a:spcBef>
              <a:spcAft>
                <a:spcPts val="0"/>
              </a:spcAft>
              <a:buClr>
                <a:srgbClr val="000000"/>
              </a:buClr>
              <a:buSzPts val="900"/>
              <a:buFont typeface="Arial"/>
              <a:buNone/>
            </a:pPr>
            <a:br>
              <a:rPr b="1" lang="en" sz="900">
                <a:latin typeface="Work Sans"/>
                <a:ea typeface="Work Sans"/>
                <a:cs typeface="Work Sans"/>
                <a:sym typeface="Work Sans"/>
              </a:rPr>
            </a:br>
            <a:endParaRPr sz="1300">
              <a:latin typeface="Work Sans"/>
              <a:ea typeface="Work Sans"/>
              <a:cs typeface="Work Sans"/>
              <a:sym typeface="Work Sans"/>
            </a:endParaRPr>
          </a:p>
        </p:txBody>
      </p:sp>
      <p:sp>
        <p:nvSpPr>
          <p:cNvPr id="1527" name="Google Shape;1527;p165"/>
          <p:cNvSpPr txBox="1"/>
          <p:nvPr/>
        </p:nvSpPr>
        <p:spPr>
          <a:xfrm>
            <a:off x="5548500" y="28650"/>
            <a:ext cx="33096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00"/>
              <a:buFont typeface="Arial"/>
              <a:buNone/>
            </a:pPr>
            <a:r>
              <a:t/>
            </a:r>
            <a:endParaRPr b="0" i="0" sz="1300" u="none" cap="none" strike="noStrike">
              <a:solidFill>
                <a:schemeClr val="dk1"/>
              </a:solidFill>
              <a:latin typeface="Work Sans"/>
              <a:ea typeface="Work Sans"/>
              <a:cs typeface="Work Sans"/>
              <a:sym typeface="Work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p166"/>
          <p:cNvSpPr/>
          <p:nvPr/>
        </p:nvSpPr>
        <p:spPr>
          <a:xfrm flipH="1">
            <a:off x="5420175" y="42350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66"/>
          <p:cNvSpPr/>
          <p:nvPr/>
        </p:nvSpPr>
        <p:spPr>
          <a:xfrm flipH="1">
            <a:off x="5365050" y="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66"/>
          <p:cNvSpPr/>
          <p:nvPr/>
        </p:nvSpPr>
        <p:spPr>
          <a:xfrm>
            <a:off x="6028575" y="0"/>
            <a:ext cx="3495900" cy="5176800"/>
          </a:xfrm>
          <a:prstGeom prst="rect">
            <a:avLst/>
          </a:prstGeom>
          <a:solidFill>
            <a:srgbClr val="D0EEFD"/>
          </a:solidFill>
          <a:ln cap="flat" cmpd="sng" w="9525">
            <a:solidFill>
              <a:srgbClr val="D0EE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5" name="Google Shape;1535;p166"/>
          <p:cNvGrpSpPr/>
          <p:nvPr/>
        </p:nvGrpSpPr>
        <p:grpSpPr>
          <a:xfrm>
            <a:off x="4743534" y="1148163"/>
            <a:ext cx="4108191" cy="3484134"/>
            <a:chOff x="2721530" y="1608892"/>
            <a:chExt cx="7271135" cy="6115735"/>
          </a:xfrm>
        </p:grpSpPr>
        <p:grpSp>
          <p:nvGrpSpPr>
            <p:cNvPr id="1536" name="Google Shape;1536;p166"/>
            <p:cNvGrpSpPr/>
            <p:nvPr/>
          </p:nvGrpSpPr>
          <p:grpSpPr>
            <a:xfrm>
              <a:off x="2721530" y="1608892"/>
              <a:ext cx="7271135" cy="6115735"/>
              <a:chOff x="4363130" y="1276292"/>
              <a:chExt cx="7271135" cy="6115735"/>
            </a:xfrm>
          </p:grpSpPr>
          <p:pic>
            <p:nvPicPr>
              <p:cNvPr id="1537" name="Google Shape;1537;p166"/>
              <p:cNvPicPr preferRelativeResize="0"/>
              <p:nvPr/>
            </p:nvPicPr>
            <p:blipFill rotWithShape="1">
              <a:blip r:embed="rId3">
                <a:alphaModFix/>
              </a:blip>
              <a:srcRect b="0" l="0" r="0" t="0"/>
              <a:stretch/>
            </p:blipFill>
            <p:spPr>
              <a:xfrm>
                <a:off x="4640133" y="1567406"/>
                <a:ext cx="6666043" cy="3768382"/>
              </a:xfrm>
              <a:prstGeom prst="rect">
                <a:avLst/>
              </a:prstGeom>
              <a:noFill/>
              <a:ln>
                <a:noFill/>
              </a:ln>
            </p:spPr>
          </p:pic>
          <p:sp>
            <p:nvSpPr>
              <p:cNvPr id="1538" name="Google Shape;1538;p166"/>
              <p:cNvSpPr/>
              <p:nvPr/>
            </p:nvSpPr>
            <p:spPr>
              <a:xfrm>
                <a:off x="10228685" y="3068993"/>
                <a:ext cx="1077600" cy="360000"/>
              </a:xfrm>
              <a:prstGeom prst="rect">
                <a:avLst/>
              </a:prstGeom>
              <a:noFill/>
              <a:ln cap="flat" cmpd="sng" w="38100">
                <a:solidFill>
                  <a:srgbClr val="F15C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Rubik"/>
                  <a:ea typeface="Rubik"/>
                  <a:cs typeface="Rubik"/>
                  <a:sym typeface="Rubik"/>
                </a:endParaRPr>
              </a:p>
            </p:txBody>
          </p:sp>
          <p:pic>
            <p:nvPicPr>
              <p:cNvPr descr="A screenshot of a computer&#10;&#10;Description automatically generated" id="1539" name="Google Shape;1539;p166"/>
              <p:cNvPicPr preferRelativeResize="0"/>
              <p:nvPr/>
            </p:nvPicPr>
            <p:blipFill rotWithShape="1">
              <a:blip r:embed="rId4">
                <a:alphaModFix/>
              </a:blip>
              <a:srcRect b="7570" l="0" r="0" t="0"/>
              <a:stretch/>
            </p:blipFill>
            <p:spPr>
              <a:xfrm>
                <a:off x="4363130" y="1276292"/>
                <a:ext cx="7271135" cy="6115735"/>
              </a:xfrm>
              <a:prstGeom prst="rect">
                <a:avLst/>
              </a:prstGeom>
              <a:noFill/>
              <a:ln>
                <a:noFill/>
              </a:ln>
            </p:spPr>
          </p:pic>
        </p:grpSp>
        <p:pic>
          <p:nvPicPr>
            <p:cNvPr id="1540" name="Google Shape;1540;p166"/>
            <p:cNvPicPr preferRelativeResize="0"/>
            <p:nvPr/>
          </p:nvPicPr>
          <p:blipFill rotWithShape="1">
            <a:blip r:embed="rId5">
              <a:alphaModFix/>
            </a:blip>
            <a:srcRect b="5711" l="0" r="0" t="10416"/>
            <a:stretch/>
          </p:blipFill>
          <p:spPr>
            <a:xfrm>
              <a:off x="3017475" y="2310050"/>
              <a:ext cx="6665126" cy="3144463"/>
            </a:xfrm>
            <a:prstGeom prst="rect">
              <a:avLst/>
            </a:prstGeom>
            <a:noFill/>
            <a:ln>
              <a:noFill/>
            </a:ln>
          </p:spPr>
        </p:pic>
      </p:grpSp>
      <p:sp>
        <p:nvSpPr>
          <p:cNvPr id="1541" name="Google Shape;1541;p166"/>
          <p:cNvSpPr txBox="1"/>
          <p:nvPr>
            <p:ph type="title"/>
          </p:nvPr>
        </p:nvSpPr>
        <p:spPr>
          <a:xfrm>
            <a:off x="447100" y="528550"/>
            <a:ext cx="4317000" cy="85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Gelasio"/>
                <a:ea typeface="Gelasio"/>
                <a:cs typeface="Gelasio"/>
                <a:sym typeface="Gelasio"/>
              </a:rPr>
              <a:t>The Zip Dashboard</a:t>
            </a:r>
            <a:endParaRPr sz="2800">
              <a:solidFill>
                <a:schemeClr val="dk1"/>
              </a:solidFill>
              <a:latin typeface="Gelasio"/>
              <a:ea typeface="Gelasio"/>
              <a:cs typeface="Gelasio"/>
              <a:sym typeface="Gelasio"/>
            </a:endParaRPr>
          </a:p>
        </p:txBody>
      </p:sp>
      <p:sp>
        <p:nvSpPr>
          <p:cNvPr id="1542" name="Google Shape;1542;p166"/>
          <p:cNvSpPr txBox="1"/>
          <p:nvPr>
            <p:ph idx="2" type="body"/>
          </p:nvPr>
        </p:nvSpPr>
        <p:spPr>
          <a:xfrm>
            <a:off x="580352" y="1368575"/>
            <a:ext cx="3371100" cy="2148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300">
                <a:latin typeface="Work Sans"/>
                <a:ea typeface="Work Sans"/>
                <a:cs typeface="Work Sans"/>
                <a:sym typeface="Work Sans"/>
              </a:rPr>
              <a:t>All Zip transactions occur via your Zip Dashboard.</a:t>
            </a:r>
            <a:endParaRPr sz="1300">
              <a:latin typeface="Work Sans"/>
              <a:ea typeface="Work Sans"/>
              <a:cs typeface="Work Sans"/>
              <a:sym typeface="Work Sans"/>
            </a:endParaRPr>
          </a:p>
          <a:p>
            <a:pPr indent="0" lvl="0" marL="0" rtl="0" algn="l">
              <a:lnSpc>
                <a:spcPct val="150000"/>
              </a:lnSpc>
              <a:spcBef>
                <a:spcPts val="0"/>
              </a:spcBef>
              <a:spcAft>
                <a:spcPts val="0"/>
              </a:spcAft>
              <a:buNone/>
            </a:pPr>
            <a:r>
              <a:t/>
            </a:r>
            <a:endParaRPr sz="1300">
              <a:latin typeface="Work Sans"/>
              <a:ea typeface="Work Sans"/>
              <a:cs typeface="Work Sans"/>
              <a:sym typeface="Work Sans"/>
            </a:endParaRPr>
          </a:p>
          <a:p>
            <a:pPr indent="0" lvl="0" marL="0" rtl="0" algn="l">
              <a:lnSpc>
                <a:spcPct val="150000"/>
              </a:lnSpc>
              <a:spcBef>
                <a:spcPts val="0"/>
              </a:spcBef>
              <a:spcAft>
                <a:spcPts val="0"/>
              </a:spcAft>
              <a:buNone/>
            </a:pPr>
            <a:r>
              <a:rPr lang="en" sz="1300">
                <a:latin typeface="Work Sans"/>
                <a:ea typeface="Work Sans"/>
                <a:cs typeface="Work Sans"/>
                <a:sym typeface="Work Sans"/>
              </a:rPr>
              <a:t>The Dashboard can be accessed via zip.co/merchant and works on a desktop and tablet.</a:t>
            </a:r>
            <a:endParaRPr sz="1300">
              <a:latin typeface="Work Sans"/>
              <a:ea typeface="Work Sans"/>
              <a:cs typeface="Work Sans"/>
              <a:sym typeface="Work Sans"/>
            </a:endParaRPr>
          </a:p>
          <a:p>
            <a:pPr indent="0" lvl="0" marL="0" rtl="0" algn="l">
              <a:lnSpc>
                <a:spcPct val="150000"/>
              </a:lnSpc>
              <a:spcBef>
                <a:spcPts val="0"/>
              </a:spcBef>
              <a:spcAft>
                <a:spcPts val="0"/>
              </a:spcAft>
              <a:buNone/>
            </a:pPr>
            <a:r>
              <a:t/>
            </a:r>
            <a:endParaRPr sz="1300">
              <a:latin typeface="Work Sans"/>
              <a:ea typeface="Work Sans"/>
              <a:cs typeface="Work Sans"/>
              <a:sym typeface="Work Sans"/>
            </a:endParaRPr>
          </a:p>
          <a:p>
            <a:pPr indent="0" lvl="0" marL="0" rtl="0" algn="l">
              <a:lnSpc>
                <a:spcPct val="150000"/>
              </a:lnSpc>
              <a:spcBef>
                <a:spcPts val="0"/>
              </a:spcBef>
              <a:spcAft>
                <a:spcPts val="0"/>
              </a:spcAft>
              <a:buNone/>
            </a:pPr>
            <a:r>
              <a:rPr lang="en" sz="1300">
                <a:latin typeface="Work Sans"/>
                <a:ea typeface="Work Sans"/>
                <a:cs typeface="Work Sans"/>
                <a:sym typeface="Work Sans"/>
              </a:rPr>
              <a:t>Once logged in, the home screen will appear where you can select options from the listed tiles. </a:t>
            </a:r>
            <a:endParaRPr sz="1300">
              <a:latin typeface="Work Sans"/>
              <a:ea typeface="Work Sans"/>
              <a:cs typeface="Work Sans"/>
              <a:sym typeface="Work Sans"/>
            </a:endParaRPr>
          </a:p>
          <a:p>
            <a:pPr indent="0" lvl="0" marL="0" rtl="0" algn="l">
              <a:spcBef>
                <a:spcPts val="0"/>
              </a:spcBef>
              <a:spcAft>
                <a:spcPts val="0"/>
              </a:spcAft>
              <a:buNone/>
            </a:pPr>
            <a:r>
              <a:t/>
            </a:r>
            <a:endParaRPr/>
          </a:p>
        </p:txBody>
      </p:sp>
      <p:sp>
        <p:nvSpPr>
          <p:cNvPr id="1543" name="Google Shape;1543;p166"/>
          <p:cNvSpPr txBox="1"/>
          <p:nvPr/>
        </p:nvSpPr>
        <p:spPr>
          <a:xfrm>
            <a:off x="5652125" y="28650"/>
            <a:ext cx="3309600" cy="384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sz="1300">
              <a:solidFill>
                <a:schemeClr val="dk1"/>
              </a:solidFill>
              <a:latin typeface="Work Sans"/>
              <a:ea typeface="Work Sans"/>
              <a:cs typeface="Work Sans"/>
              <a:sym typeface="Work Sans"/>
            </a:endParaRPr>
          </a:p>
        </p:txBody>
      </p:sp>
      <p:pic>
        <p:nvPicPr>
          <p:cNvPr id="1544" name="Google Shape;1544;p166"/>
          <p:cNvPicPr preferRelativeResize="0"/>
          <p:nvPr/>
        </p:nvPicPr>
        <p:blipFill>
          <a:blip r:embed="rId6">
            <a:alphaModFix/>
          </a:blip>
          <a:stretch>
            <a:fillRect/>
          </a:stretch>
        </p:blipFill>
        <p:spPr>
          <a:xfrm>
            <a:off x="4906687" y="1263250"/>
            <a:ext cx="3781875" cy="22267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p167"/>
          <p:cNvSpPr/>
          <p:nvPr/>
        </p:nvSpPr>
        <p:spPr>
          <a:xfrm flipH="1">
            <a:off x="5420175" y="42350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167"/>
          <p:cNvSpPr/>
          <p:nvPr/>
        </p:nvSpPr>
        <p:spPr>
          <a:xfrm flipH="1">
            <a:off x="5365050" y="0"/>
            <a:ext cx="1251900" cy="4753200"/>
          </a:xfrm>
          <a:prstGeom prst="parallelogram">
            <a:avLst>
              <a:gd fmla="val 46529" name="adj"/>
            </a:avLst>
          </a:prstGeom>
          <a:solidFill>
            <a:srgbClr val="D0E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67"/>
          <p:cNvSpPr/>
          <p:nvPr/>
        </p:nvSpPr>
        <p:spPr>
          <a:xfrm>
            <a:off x="6028575" y="0"/>
            <a:ext cx="3495900" cy="5176800"/>
          </a:xfrm>
          <a:prstGeom prst="rect">
            <a:avLst/>
          </a:prstGeom>
          <a:solidFill>
            <a:srgbClr val="D0EEFD"/>
          </a:solidFill>
          <a:ln cap="flat" cmpd="sng" w="9525">
            <a:solidFill>
              <a:srgbClr val="D0EE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2" name="Google Shape;1552;p167"/>
          <p:cNvGrpSpPr/>
          <p:nvPr/>
        </p:nvGrpSpPr>
        <p:grpSpPr>
          <a:xfrm>
            <a:off x="4743534" y="1148163"/>
            <a:ext cx="4108191" cy="3484134"/>
            <a:chOff x="2721530" y="1608892"/>
            <a:chExt cx="7271135" cy="6115735"/>
          </a:xfrm>
        </p:grpSpPr>
        <p:grpSp>
          <p:nvGrpSpPr>
            <p:cNvPr id="1553" name="Google Shape;1553;p167"/>
            <p:cNvGrpSpPr/>
            <p:nvPr/>
          </p:nvGrpSpPr>
          <p:grpSpPr>
            <a:xfrm>
              <a:off x="2721530" y="1608892"/>
              <a:ext cx="7271135" cy="6115735"/>
              <a:chOff x="4363130" y="1276292"/>
              <a:chExt cx="7271135" cy="6115735"/>
            </a:xfrm>
          </p:grpSpPr>
          <p:pic>
            <p:nvPicPr>
              <p:cNvPr id="1554" name="Google Shape;1554;p167"/>
              <p:cNvPicPr preferRelativeResize="0"/>
              <p:nvPr/>
            </p:nvPicPr>
            <p:blipFill rotWithShape="1">
              <a:blip r:embed="rId3">
                <a:alphaModFix/>
              </a:blip>
              <a:srcRect b="0" l="0" r="0" t="0"/>
              <a:stretch/>
            </p:blipFill>
            <p:spPr>
              <a:xfrm>
                <a:off x="4640133" y="1567406"/>
                <a:ext cx="6666043" cy="3768382"/>
              </a:xfrm>
              <a:prstGeom prst="rect">
                <a:avLst/>
              </a:prstGeom>
              <a:noFill/>
              <a:ln>
                <a:noFill/>
              </a:ln>
            </p:spPr>
          </p:pic>
          <p:sp>
            <p:nvSpPr>
              <p:cNvPr id="1555" name="Google Shape;1555;p167"/>
              <p:cNvSpPr/>
              <p:nvPr/>
            </p:nvSpPr>
            <p:spPr>
              <a:xfrm>
                <a:off x="10228685" y="3068993"/>
                <a:ext cx="1077600" cy="360000"/>
              </a:xfrm>
              <a:prstGeom prst="rect">
                <a:avLst/>
              </a:prstGeom>
              <a:noFill/>
              <a:ln cap="flat" cmpd="sng" w="38100">
                <a:solidFill>
                  <a:srgbClr val="F15C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Rubik"/>
                  <a:ea typeface="Rubik"/>
                  <a:cs typeface="Rubik"/>
                  <a:sym typeface="Rubik"/>
                </a:endParaRPr>
              </a:p>
            </p:txBody>
          </p:sp>
          <p:pic>
            <p:nvPicPr>
              <p:cNvPr descr="A screenshot of a computer&#10;&#10;Description automatically generated" id="1556" name="Google Shape;1556;p167"/>
              <p:cNvPicPr preferRelativeResize="0"/>
              <p:nvPr/>
            </p:nvPicPr>
            <p:blipFill rotWithShape="1">
              <a:blip r:embed="rId4">
                <a:alphaModFix/>
              </a:blip>
              <a:srcRect b="7570" l="0" r="0" t="0"/>
              <a:stretch/>
            </p:blipFill>
            <p:spPr>
              <a:xfrm>
                <a:off x="4363130" y="1276292"/>
                <a:ext cx="7271135" cy="6115735"/>
              </a:xfrm>
              <a:prstGeom prst="rect">
                <a:avLst/>
              </a:prstGeom>
              <a:noFill/>
              <a:ln>
                <a:noFill/>
              </a:ln>
            </p:spPr>
          </p:pic>
        </p:grpSp>
        <p:pic>
          <p:nvPicPr>
            <p:cNvPr id="1557" name="Google Shape;1557;p167"/>
            <p:cNvPicPr preferRelativeResize="0"/>
            <p:nvPr/>
          </p:nvPicPr>
          <p:blipFill rotWithShape="1">
            <a:blip r:embed="rId5">
              <a:alphaModFix/>
            </a:blip>
            <a:srcRect b="5711" l="0" r="0" t="10416"/>
            <a:stretch/>
          </p:blipFill>
          <p:spPr>
            <a:xfrm>
              <a:off x="3017475" y="2310050"/>
              <a:ext cx="6665126" cy="3144463"/>
            </a:xfrm>
            <a:prstGeom prst="rect">
              <a:avLst/>
            </a:prstGeom>
            <a:noFill/>
            <a:ln>
              <a:noFill/>
            </a:ln>
          </p:spPr>
        </p:pic>
      </p:grpSp>
      <p:sp>
        <p:nvSpPr>
          <p:cNvPr id="1558" name="Google Shape;1558;p167"/>
          <p:cNvSpPr txBox="1"/>
          <p:nvPr/>
        </p:nvSpPr>
        <p:spPr>
          <a:xfrm>
            <a:off x="5652125" y="28650"/>
            <a:ext cx="33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1559" name="Google Shape;1559;p167"/>
          <p:cNvPicPr preferRelativeResize="0"/>
          <p:nvPr/>
        </p:nvPicPr>
        <p:blipFill>
          <a:blip r:embed="rId6">
            <a:alphaModFix/>
          </a:blip>
          <a:stretch>
            <a:fillRect/>
          </a:stretch>
        </p:blipFill>
        <p:spPr>
          <a:xfrm>
            <a:off x="4906687" y="1263250"/>
            <a:ext cx="3781875" cy="2226707"/>
          </a:xfrm>
          <a:prstGeom prst="rect">
            <a:avLst/>
          </a:prstGeom>
          <a:noFill/>
          <a:ln>
            <a:noFill/>
          </a:ln>
        </p:spPr>
      </p:pic>
      <p:sp>
        <p:nvSpPr>
          <p:cNvPr id="1560" name="Google Shape;1560;p167"/>
          <p:cNvSpPr txBox="1"/>
          <p:nvPr>
            <p:ph type="title"/>
          </p:nvPr>
        </p:nvSpPr>
        <p:spPr>
          <a:xfrm>
            <a:off x="447100" y="528550"/>
            <a:ext cx="4317000" cy="85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Gelasio"/>
                <a:ea typeface="Gelasio"/>
                <a:cs typeface="Gelasio"/>
                <a:sym typeface="Gelasio"/>
              </a:rPr>
              <a:t>Create Order</a:t>
            </a:r>
            <a:endParaRPr sz="2800">
              <a:solidFill>
                <a:schemeClr val="dk1"/>
              </a:solidFill>
              <a:latin typeface="Gelasio"/>
              <a:ea typeface="Gelasio"/>
              <a:cs typeface="Gelasio"/>
              <a:sym typeface="Gelasio"/>
            </a:endParaRPr>
          </a:p>
        </p:txBody>
      </p:sp>
      <p:sp>
        <p:nvSpPr>
          <p:cNvPr id="1561" name="Google Shape;1561;p167"/>
          <p:cNvSpPr txBox="1"/>
          <p:nvPr>
            <p:ph idx="2" type="body"/>
          </p:nvPr>
        </p:nvSpPr>
        <p:spPr>
          <a:xfrm>
            <a:off x="580352" y="1368575"/>
            <a:ext cx="3371100" cy="214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Work Sans"/>
                <a:ea typeface="Work Sans"/>
                <a:cs typeface="Work Sans"/>
                <a:sym typeface="Work Sans"/>
              </a:rPr>
              <a:t>From the Zip Dashboard select the Create Order Tile. </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rPr lang="en" sz="1300">
                <a:latin typeface="Work Sans"/>
                <a:ea typeface="Work Sans"/>
                <a:cs typeface="Work Sans"/>
                <a:sym typeface="Work Sans"/>
              </a:rPr>
              <a:t>Your customer will then be required to sign into their Zip account to accept the order.</a:t>
            </a:r>
            <a:endParaRPr sz="1300">
              <a:latin typeface="Work Sans"/>
              <a:ea typeface="Work Sans"/>
              <a:cs typeface="Work Sans"/>
              <a:sym typeface="Work Sans"/>
            </a:endParaRPr>
          </a:p>
          <a:p>
            <a:pPr indent="0" lvl="0" marL="0" rtl="0" algn="l">
              <a:spcBef>
                <a:spcPts val="0"/>
              </a:spcBef>
              <a:spcAft>
                <a:spcPts val="0"/>
              </a:spcAft>
              <a:buNone/>
            </a:pPr>
            <a:r>
              <a:t/>
            </a:r>
            <a:endParaRPr sz="1300">
              <a:latin typeface="Work Sans"/>
              <a:ea typeface="Work Sans"/>
              <a:cs typeface="Work Sans"/>
              <a:sym typeface="Work Sans"/>
            </a:endParaRPr>
          </a:p>
          <a:p>
            <a:pPr indent="0" lvl="0" marL="0" rtl="0" algn="l">
              <a:spcBef>
                <a:spcPts val="0"/>
              </a:spcBef>
              <a:spcAft>
                <a:spcPts val="0"/>
              </a:spcAft>
              <a:buNone/>
            </a:pPr>
            <a:r>
              <a:rPr lang="en" sz="1300">
                <a:latin typeface="Work Sans"/>
                <a:ea typeface="Work Sans"/>
                <a:cs typeface="Work Sans"/>
                <a:sym typeface="Work Sans"/>
              </a:rPr>
              <a:t>The following page will demonstrate the customer side of processing a Zip transaction. </a:t>
            </a:r>
            <a:endParaRPr sz="1300">
              <a:latin typeface="Work Sans"/>
              <a:ea typeface="Work Sans"/>
              <a:cs typeface="Work Sans"/>
              <a:sym typeface="Work Sans"/>
            </a:endParaRPr>
          </a:p>
          <a:p>
            <a:pPr indent="0" lvl="0" marL="0" rtl="0" algn="l">
              <a:spcBef>
                <a:spcPts val="0"/>
              </a:spcBef>
              <a:spcAft>
                <a:spcPts val="0"/>
              </a:spcAft>
              <a:buNone/>
            </a:pPr>
            <a:r>
              <a:t/>
            </a:r>
            <a:endParaRPr sz="1300">
              <a:solidFill>
                <a:srgbClr val="21285E"/>
              </a:solidFill>
              <a:latin typeface="Work Sans"/>
              <a:ea typeface="Work Sans"/>
              <a:cs typeface="Work Sans"/>
              <a:sym typeface="Work Sans"/>
            </a:endParaRPr>
          </a:p>
        </p:txBody>
      </p:sp>
      <p:pic>
        <p:nvPicPr>
          <p:cNvPr id="1562" name="Google Shape;1562;p167"/>
          <p:cNvPicPr preferRelativeResize="0"/>
          <p:nvPr/>
        </p:nvPicPr>
        <p:blipFill>
          <a:blip r:embed="rId6">
            <a:alphaModFix/>
          </a:blip>
          <a:stretch>
            <a:fillRect/>
          </a:stretch>
        </p:blipFill>
        <p:spPr>
          <a:xfrm>
            <a:off x="4906687" y="1263250"/>
            <a:ext cx="3781875" cy="2226707"/>
          </a:xfrm>
          <a:prstGeom prst="rect">
            <a:avLst/>
          </a:prstGeom>
          <a:noFill/>
          <a:ln>
            <a:noFill/>
          </a:ln>
        </p:spPr>
      </p:pic>
      <p:sp>
        <p:nvSpPr>
          <p:cNvPr id="1563" name="Google Shape;1563;p167"/>
          <p:cNvSpPr/>
          <p:nvPr/>
        </p:nvSpPr>
        <p:spPr>
          <a:xfrm>
            <a:off x="4977575" y="1674050"/>
            <a:ext cx="881400" cy="53610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ubik"/>
              <a:ea typeface="Rubik"/>
              <a:cs typeface="Rubik"/>
              <a:sym typeface="Rubik"/>
            </a:endParaRPr>
          </a:p>
        </p:txBody>
      </p:sp>
    </p:spTree>
  </p:cSld>
  <p:clrMapOvr>
    <a:masterClrMapping/>
  </p:clrMapOvr>
</p:sld>
</file>

<file path=ppt/theme/theme1.xml><?xml version="1.0" encoding="utf-8"?>
<a:theme xmlns:a="http://schemas.openxmlformats.org/drawingml/2006/main" xmlns:r="http://schemas.openxmlformats.org/officeDocument/2006/relationships" name="ZIP - Core">
  <a:themeElements>
    <a:clrScheme name="Simple Light">
      <a:dk1>
        <a:srgbClr val="1B1323"/>
      </a:dk1>
      <a:lt1>
        <a:srgbClr val="FFFFFA"/>
      </a:lt1>
      <a:dk2>
        <a:srgbClr val="AA8FFF"/>
      </a:dk2>
      <a:lt2>
        <a:srgbClr val="C9B3FF"/>
      </a:lt2>
      <a:accent1>
        <a:srgbClr val="3B115B"/>
      </a:accent1>
      <a:accent2>
        <a:srgbClr val="8364BF"/>
      </a:accent2>
      <a:accent3>
        <a:srgbClr val="AA8FFF"/>
      </a:accent3>
      <a:accent4>
        <a:srgbClr val="C9B3FF"/>
      </a:accent4>
      <a:accent5>
        <a:srgbClr val="DBCCFF"/>
      </a:accent5>
      <a:accent6>
        <a:srgbClr val="EDE6FF"/>
      </a:accent6>
      <a:hlink>
        <a:srgbClr val="AA8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ZIP - Core">
  <a:themeElements>
    <a:clrScheme name="Simple Light">
      <a:dk1>
        <a:srgbClr val="1B1323"/>
      </a:dk1>
      <a:lt1>
        <a:srgbClr val="FFFFFA"/>
      </a:lt1>
      <a:dk2>
        <a:srgbClr val="AA8FFF"/>
      </a:dk2>
      <a:lt2>
        <a:srgbClr val="C9B3FF"/>
      </a:lt2>
      <a:accent1>
        <a:srgbClr val="3B115B"/>
      </a:accent1>
      <a:accent2>
        <a:srgbClr val="8364BF"/>
      </a:accent2>
      <a:accent3>
        <a:srgbClr val="AA8FFF"/>
      </a:accent3>
      <a:accent4>
        <a:srgbClr val="C9B3FF"/>
      </a:accent4>
      <a:accent5>
        <a:srgbClr val="DBCCFF"/>
      </a:accent5>
      <a:accent6>
        <a:srgbClr val="EDE6FF"/>
      </a:accent6>
      <a:hlink>
        <a:srgbClr val="AA8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ZIP - Core">
  <a:themeElements>
    <a:clrScheme name="Simple Light">
      <a:dk1>
        <a:srgbClr val="1B1323"/>
      </a:dk1>
      <a:lt1>
        <a:srgbClr val="FFFFFA"/>
      </a:lt1>
      <a:dk2>
        <a:srgbClr val="AA8FFF"/>
      </a:dk2>
      <a:lt2>
        <a:srgbClr val="C9B3FF"/>
      </a:lt2>
      <a:accent1>
        <a:srgbClr val="3B115B"/>
      </a:accent1>
      <a:accent2>
        <a:srgbClr val="8364BF"/>
      </a:accent2>
      <a:accent3>
        <a:srgbClr val="AA8FFF"/>
      </a:accent3>
      <a:accent4>
        <a:srgbClr val="C9B3FF"/>
      </a:accent4>
      <a:accent5>
        <a:srgbClr val="DBCCFF"/>
      </a:accent5>
      <a:accent6>
        <a:srgbClr val="EDE6FF"/>
      </a:accent6>
      <a:hlink>
        <a:srgbClr val="AA8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ZIP - Core">
  <a:themeElements>
    <a:clrScheme name="Simple Light">
      <a:dk1>
        <a:srgbClr val="1B1323"/>
      </a:dk1>
      <a:lt1>
        <a:srgbClr val="FFFFFA"/>
      </a:lt1>
      <a:dk2>
        <a:srgbClr val="AA8FFF"/>
      </a:dk2>
      <a:lt2>
        <a:srgbClr val="C9B3FF"/>
      </a:lt2>
      <a:accent1>
        <a:srgbClr val="3B115B"/>
      </a:accent1>
      <a:accent2>
        <a:srgbClr val="8364BF"/>
      </a:accent2>
      <a:accent3>
        <a:srgbClr val="AA8FFF"/>
      </a:accent3>
      <a:accent4>
        <a:srgbClr val="C9B3FF"/>
      </a:accent4>
      <a:accent5>
        <a:srgbClr val="DBCCFF"/>
      </a:accent5>
      <a:accent6>
        <a:srgbClr val="EDE6FF"/>
      </a:accent6>
      <a:hlink>
        <a:srgbClr val="AA8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